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17"/>
  </p:handoutMasterIdLst>
  <p:sldIdLst>
    <p:sldId id="257" r:id="rId3"/>
    <p:sldId id="258" r:id="rId4"/>
    <p:sldId id="261" r:id="rId5"/>
    <p:sldId id="259" r:id="rId6"/>
    <p:sldId id="269" r:id="rId7"/>
    <p:sldId id="270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9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638A3-239F-4D33-8BC8-C96F9365F0F5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10C15-B26D-4911-BBEB-84EA6FC0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33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210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8AA6B-D553-4C42-9B43-D67111418DF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972DA-218D-448A-9F22-E529685D6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6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8AA6B-D553-4C42-9B43-D67111418DF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972DA-218D-448A-9F22-E529685D6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19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96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39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0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7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73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48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4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8AA6B-D553-4C42-9B43-D67111418DF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972DA-218D-448A-9F22-E529685D6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13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60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50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5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8AA6B-D553-4C42-9B43-D67111418DF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972DA-218D-448A-9F22-E529685D6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8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8AA6B-D553-4C42-9B43-D67111418DF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972DA-218D-448A-9F22-E529685D6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0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8AA6B-D553-4C42-9B43-D67111418DF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972DA-218D-448A-9F22-E529685D6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33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8AA6B-D553-4C42-9B43-D67111418DF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972DA-218D-448A-9F22-E529685D6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04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8AA6B-D553-4C42-9B43-D67111418DF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972DA-218D-448A-9F22-E529685D6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8AA6B-D553-4C42-9B43-D67111418DF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972DA-218D-448A-9F22-E529685D6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3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8AA6B-D553-4C42-9B43-D67111418DF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9972DA-218D-448A-9F22-E529685D6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1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64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D6A01-B70F-4AFC-8D72-28E02D456EA0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F93D8-7BDE-4619-B591-F5F298465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2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trips.skigroup.net/yalesomjackson17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5532" y="306437"/>
            <a:ext cx="11000937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5400" b="0" i="0" u="none" strike="noStrike" baseline="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Yale Ski &amp; Snowboard Club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7028" y="1539257"/>
            <a:ext cx="28979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Copperplate Gothic Bold" panose="020E0705020206020404" pitchFamily="34" charset="0"/>
              </a:rPr>
              <a:t>2016 – 2017</a:t>
            </a:r>
            <a:r>
              <a:rPr lang="en-US" sz="2000" dirty="0" smtClean="0"/>
              <a:t>	</a:t>
            </a:r>
            <a:endParaRPr lang="en-US" sz="2000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/>
          <a:stretch/>
        </p:blipFill>
        <p:spPr>
          <a:xfrm>
            <a:off x="0" y="2112145"/>
            <a:ext cx="121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2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260" y="205712"/>
            <a:ext cx="67927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0" i="0" u="none" strike="no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Jackson Hole is…</a:t>
            </a:r>
            <a:endParaRPr lang="en-US" sz="5400" b="0" i="0" u="none" strike="noStrike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93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2250"/>
            <a:ext cx="67927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0" i="0" u="none" strike="no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Jackson Hole is…</a:t>
            </a:r>
            <a:endParaRPr lang="en-US" sz="5400" b="0" i="0" u="none" strike="noStrike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4098" name="Picture 2" descr="Image result for jackson hole par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6" y="2670884"/>
            <a:ext cx="4126160" cy="316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jackson hole par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571" y="2670884"/>
            <a:ext cx="4372787" cy="34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26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2250"/>
            <a:ext cx="67927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0" i="0" u="none" strike="no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Jackson Hole is…</a:t>
            </a:r>
            <a:endParaRPr lang="en-US" sz="5400" b="0" i="0" u="none" strike="noStrike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4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539" y="149440"/>
            <a:ext cx="107479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0" i="0" u="none" strike="no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Jackson Hole 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Is Also Cheap, Easy, And The Deal Of A Lifetime</a:t>
            </a:r>
            <a:endParaRPr lang="en-US" sz="5400" b="0" i="0" u="none" strike="noStrike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59" y="2734763"/>
            <a:ext cx="926123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Included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3 days of Skiing in one of the US’ premier resorts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  <a:r>
              <a:rPr lang="en-US" sz="2400" b="0" i="0" u="none" strike="noStrike" dirty="0" smtClean="0">
                <a:solidFill>
                  <a:schemeClr val="bg1"/>
                </a:solidFill>
                <a:latin typeface="Arial" panose="020B0604020202020204" pitchFamily="34" charset="0"/>
              </a:rPr>
              <a:t> nights in the beautiful Snow King Hotel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Shuttle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 service to and from the mountain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Options</a:t>
            </a:r>
            <a:r>
              <a:rPr lang="en-US" sz="2400" b="0" i="0" u="none" strike="noStrike" dirty="0" smtClean="0">
                <a:solidFill>
                  <a:schemeClr val="bg1"/>
                </a:solidFill>
                <a:latin typeface="Arial" panose="020B0604020202020204" pitchFamily="34" charset="0"/>
              </a:rPr>
              <a:t> to add on heavily discounted rentals, additional day passes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Price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: 120 Pints of Guinness at GPSCY*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Logistics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January 3 – 8, Jackson Hole, Wyoming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Travel not included but flights from NY can be purchased on sign up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Sign-up: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hlinkClick r:id="rId2"/>
              </a:rPr>
              <a:t>http://trips.skigroup.net/yalesomjackson17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endParaRPr lang="en-US" dirty="0"/>
          </a:p>
          <a:p>
            <a:r>
              <a:rPr lang="en-US" dirty="0"/>
              <a:t> </a:t>
            </a:r>
            <a:endParaRPr lang="en-US" sz="2400" b="0" i="0" u="none" strike="noStrike" baseline="0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93993" y="6581001"/>
            <a:ext cx="18389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*conversion factor $4.50</a:t>
            </a:r>
            <a:endParaRPr lang="en-US" sz="1200" b="0" i="0" u="none" strike="noStrike" baseline="0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67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260" y="205712"/>
            <a:ext cx="6792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0" i="0" u="none" strike="no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Fin</a:t>
            </a:r>
            <a:endParaRPr lang="en-US" sz="5400" b="0" i="0" u="none" strike="noStrike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27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162" y="0"/>
            <a:ext cx="64087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0" i="0" u="none" strike="noStrike" baseline="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The Mountains= Our Happy Place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58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948" y="124915"/>
            <a:ext cx="458151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0" i="0" u="none" strike="noStrike" baseline="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Your</a:t>
            </a:r>
          </a:p>
          <a:p>
            <a:r>
              <a:rPr lang="en-US" sz="5400" b="0" i="0" u="none" strike="noStrike" baseline="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Leaders!</a:t>
            </a:r>
          </a:p>
          <a:p>
            <a:endParaRPr lang="en-US" sz="5400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  <a:p>
            <a:r>
              <a:rPr lang="en-US" sz="540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…at another one of our happy places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11434"/>
          <a:stretch/>
        </p:blipFill>
        <p:spPr bwMode="auto">
          <a:xfrm>
            <a:off x="5017610" y="124915"/>
            <a:ext cx="6306882" cy="660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78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812" y="3028672"/>
            <a:ext cx="5963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Jackson</a:t>
            </a:r>
            <a:r>
              <a:rPr lang="en-US" sz="3200" b="0" i="0" u="none" strike="noStrik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Break, Jan 2016</a:t>
            </a:r>
            <a:endParaRPr lang="en-US" sz="2400" b="0" i="0" u="none" strike="noStrik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Barack Obama’s favorite mountain in North America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on this later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Tuck Winter Carnival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Informal Local Ski Trips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Snow-Oriented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Shenanigry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0" i="0" u="none" strike="noStrike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office asking question 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30" y="3276969"/>
            <a:ext cx="5841889" cy="329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2812" y="299071"/>
            <a:ext cx="11346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0" i="0" u="none" strike="noStrike" baseline="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What’s Happening this year?</a:t>
            </a:r>
          </a:p>
        </p:txBody>
      </p:sp>
      <p:sp>
        <p:nvSpPr>
          <p:cNvPr id="6" name="Rectangle 5"/>
          <p:cNvSpPr/>
          <p:nvPr/>
        </p:nvSpPr>
        <p:spPr>
          <a:xfrm>
            <a:off x="422812" y="1705161"/>
            <a:ext cx="115065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Killington Trip!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3 –5, 2017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 Class Trip of the Year (~half the school)</a:t>
            </a:r>
            <a:endParaRPr lang="en-US" sz="2400" b="0" i="0" u="none" strike="noStrike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59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871" y="3378669"/>
            <a:ext cx="4204886" cy="31586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1650"/>
            <a:ext cx="11491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I’ve heard of this Killington Thing Before…</a:t>
            </a:r>
            <a:endParaRPr lang="en-US" sz="5400" b="0" i="0" u="none" strike="noStrike" baseline="0" dirty="0" smtClean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152" y="1741735"/>
            <a:ext cx="4204886" cy="3154590"/>
          </a:xfrm>
          <a:prstGeom prst="rect">
            <a:avLst/>
          </a:prstGeom>
        </p:spPr>
      </p:pic>
      <p:pic>
        <p:nvPicPr>
          <p:cNvPr id="2" name="Picture 1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03" y="1734982"/>
            <a:ext cx="4197792" cy="314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scontent.fijd1-1.fna.fbcdn.net/v/t1.0-9/12321239_10107653088815544_4249636535377930447_n.jpg?oh=3629fba1855e6fce62ad2240fcd928d0&amp;oe=58857AC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1320"/>
          <a:stretch/>
        </p:blipFill>
        <p:spPr bwMode="auto">
          <a:xfrm>
            <a:off x="409433" y="3319030"/>
            <a:ext cx="4204886" cy="317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27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812" y="299071"/>
            <a:ext cx="61274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0" i="0" u="none" strike="noStrike" baseline="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Killington Trip</a:t>
            </a:r>
          </a:p>
        </p:txBody>
      </p:sp>
      <p:sp>
        <p:nvSpPr>
          <p:cNvPr id="5" name="Rectangle 4"/>
          <p:cNvSpPr/>
          <p:nvPr/>
        </p:nvSpPr>
        <p:spPr>
          <a:xfrm>
            <a:off x="422812" y="1462036"/>
            <a:ext cx="559585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Killington Trip!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3 –5, 2017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Ski, board, live, party with over 300 of your classmates at one of the finest hills in the East (frequented by Snoop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Dog Father of Rap)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 Meeting held late Nov/early Dec, sign ups shortly after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~$500 depending on package chosen (rentals, tickets, etc.)</a:t>
            </a:r>
          </a:p>
        </p:txBody>
      </p:sp>
      <p:pic>
        <p:nvPicPr>
          <p:cNvPr id="2050" name="Picture 2" descr="https://scontent.fijd1-1.fna.fbcdn.net/v/t1.0-9/12998524_701840704652_4142989435235423426_n.jpg?oh=fabdf6d755414e231b674e85271dddb8&amp;oe=588474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474" y="1649602"/>
            <a:ext cx="5861808" cy="439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602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9206" y="2283174"/>
            <a:ext cx="717921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Three first year leadership spots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First year leadership responsibilities include: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Representing the ski and snowboard club in the class of 2018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Organizing and Promoting the Killington Trip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Tahoma" panose="020B0604030504040204" pitchFamily="34" charset="0"/>
              </a:rPr>
              <a:t>Organizing logistics, etc. for the Tuck Winter Carnival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Working with the team to organize other trips and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Bringing your ideas and creativity to the table!!!</a:t>
            </a:r>
          </a:p>
          <a:p>
            <a:endParaRPr lang="en-US" b="0" i="0" u="none" strike="noStrike" baseline="0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1766" y="5569420"/>
            <a:ext cx="4885789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Apply to: Ski Club at </a:t>
            </a:r>
          </a:p>
          <a:p>
            <a:r>
              <a:rPr lang="en-US" b="0" i="0" u="none" strike="noStrike" baseline="0" dirty="0" smtClean="0">
                <a:solidFill>
                  <a:schemeClr val="bg1"/>
                </a:solidFill>
                <a:latin typeface="Tahoma" panose="020B0604030504040204" pitchFamily="34" charset="0"/>
              </a:rPr>
              <a:t>club-skisnow@connect.yale.edu</a:t>
            </a:r>
            <a:endParaRPr lang="en-US" b="0" i="0" u="none" strike="noStrike" baseline="0" dirty="0" smtClean="0">
              <a:solidFill>
                <a:schemeClr val="bg1"/>
              </a:solidFill>
              <a:latin typeface="Copperplate Gothic Bold" panose="020E0705020206020404" pitchFamily="34" charset="0"/>
            </a:endParaRPr>
          </a:p>
          <a:p>
            <a:r>
              <a:rPr lang="en-US" b="0" i="0" u="none" strike="noStrike" baseline="0" dirty="0" smtClean="0">
                <a:solidFill>
                  <a:schemeClr val="bg1"/>
                </a:solidFill>
                <a:latin typeface="Tahoma" panose="020B0604030504040204" pitchFamily="34" charset="0"/>
              </a:rPr>
              <a:t>By: Sept 23, 2016</a:t>
            </a:r>
          </a:p>
          <a:p>
            <a:r>
              <a:rPr lang="en-US" b="0" i="0" u="none" strike="noStrike" baseline="0" dirty="0" smtClean="0">
                <a:solidFill>
                  <a:schemeClr val="bg1"/>
                </a:solidFill>
                <a:latin typeface="Arial" panose="020B0604020202020204" pitchFamily="34" charset="0"/>
              </a:rPr>
              <a:t>With: Fun, creative statement of interest</a:t>
            </a:r>
          </a:p>
        </p:txBody>
      </p:sp>
      <p:sp>
        <p:nvSpPr>
          <p:cNvPr id="6" name="Rectangle 5"/>
          <p:cNvSpPr/>
          <p:nvPr/>
        </p:nvSpPr>
        <p:spPr>
          <a:xfrm>
            <a:off x="389206" y="0"/>
            <a:ext cx="9908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0" i="0" u="none" strike="noStrike" baseline="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Up for Anything?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501748" y="605478"/>
            <a:ext cx="116331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0" i="0" u="none" strike="noStrike" baseline="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…But Serious About Getting $#@% Done?</a:t>
            </a:r>
          </a:p>
        </p:txBody>
      </p:sp>
      <p:pic>
        <p:nvPicPr>
          <p:cNvPr id="2050" name="Picture 2" descr="Image result for inspiring community college a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838" y="2283174"/>
            <a:ext cx="440055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2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3828" y="2352954"/>
            <a:ext cx="96885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0" i="0" u="none" strike="noStrike" baseline="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What</a:t>
            </a:r>
            <a:r>
              <a:rPr lang="en-US" sz="5400" b="0" i="0" u="none" strike="noStrike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 Is Jackson’s Hole?</a:t>
            </a:r>
            <a:endParaRPr lang="en-US" sz="5400" b="0" i="0" u="none" strike="noStrike" baseline="0" dirty="0" smtClean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39249" y="3110265"/>
            <a:ext cx="67794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0" i="0" u="none" strike="noStrike" baseline="0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And Should I Go</a:t>
            </a:r>
            <a:r>
              <a:rPr lang="en-US" sz="5400" b="0" i="0" u="none" strike="noStrike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?</a:t>
            </a:r>
            <a:endParaRPr lang="en-US" sz="5400" b="0" i="0" u="none" strike="noStrike" baseline="0" dirty="0" smtClean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828" y="118997"/>
            <a:ext cx="3694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Info session: Jackson Hole</a:t>
            </a:r>
            <a:endParaRPr lang="en-US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83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61163" y="571472"/>
            <a:ext cx="1742849" cy="9233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none">
            <a:spAutoFit/>
          </a:bodyPr>
          <a:lstStyle/>
          <a:p>
            <a:r>
              <a:rPr lang="en-US" sz="5400" b="0" i="0" u="none" strike="noStrike" baseline="0" dirty="0" smtClean="0">
                <a:latin typeface="Copperplate Gothic Bold" panose="020E0705020206020404" pitchFamily="34" charset="0"/>
              </a:rPr>
              <a:t>Yes.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27502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370</Words>
  <Application>Microsoft Office PowerPoint</Application>
  <PresentationFormat>Widescreen</PresentationFormat>
  <Paragraphs>59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Copperplate Gothic Bold</vt:lpstr>
      <vt:lpstr>Tahoma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Kristofer Holz</dc:creator>
  <cp:lastModifiedBy>Kristofer Holz</cp:lastModifiedBy>
  <cp:revision>16</cp:revision>
  <dcterms:created xsi:type="dcterms:W3CDTF">2016-09-18T22:30:39Z</dcterms:created>
  <dcterms:modified xsi:type="dcterms:W3CDTF">2016-09-19T14:08:06Z</dcterms:modified>
</cp:coreProperties>
</file>