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6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188CAE-616E-475F-A906-48B671BAF8B3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F967441-C18E-47A9-B98A-1544078448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 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6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Items this week </a:t>
            </a:r>
            <a:br>
              <a:rPr lang="en-US" dirty="0" smtClean="0"/>
            </a:br>
            <a:r>
              <a:rPr lang="en-US" sz="2000" dirty="0" smtClean="0"/>
              <a:t>(all other info in newsletter)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Nov 3 – Meeting Today</a:t>
            </a: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Nov 4 – Houston Job-Trek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Nov 4 – TPH on Campus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Nov 6 – Dinner with Joe Greenberg on US Shale Energy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Nov 6 – Should Yale Adopt an Internal Carbon Tax (4:15-6pm </a:t>
            </a:r>
            <a:r>
              <a:rPr lang="en-US" sz="2400" dirty="0" err="1" smtClean="0"/>
              <a:t>Luce</a:t>
            </a:r>
            <a:r>
              <a:rPr lang="en-US" sz="2400" dirty="0" smtClean="0"/>
              <a:t> Hall) Led by Prof. </a:t>
            </a:r>
            <a:r>
              <a:rPr lang="en-US" sz="2400" dirty="0" err="1" smtClean="0"/>
              <a:t>Nordhaus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Nov 7 – Undergrad NYC Trip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Nov 17 – Energy 101: Energy Finance with Jeff </a:t>
            </a:r>
            <a:r>
              <a:rPr lang="en-US" sz="2400" dirty="0" err="1" smtClean="0"/>
              <a:t>Possick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303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Energy / sustainability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8200"/>
            <a:ext cx="7520940" cy="3579849"/>
          </a:xfrm>
        </p:spPr>
        <p:txBody>
          <a:bodyPr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Energy Markets Strategy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Metrics, Tools, &amp; Indicators of Corporate Responsibility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Managing Global Catastrophes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Financing Green Technologies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Marketing &amp; Sustainability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GNAM Course: Natural Capital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Undergraduate Energy Career Panel: Nov 18 (Already have volunteers)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Mentorship Dinners w/ Yale College: Coming in Dec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Columbia University Energy Symposium – Nov 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Crane, NRG Energy – coming in January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Seeking Alpha Alerts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Bloomberg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WSJ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Financial Times – 5 Things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Renewables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Recent UN report on Climate Change (vs. co-founder of Weather Channel)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US mid-term elections</a:t>
            </a:r>
            <a:endParaRPr lang="en-US" dirty="0"/>
          </a:p>
          <a:p>
            <a:r>
              <a:rPr lang="en-US" dirty="0" smtClean="0"/>
              <a:t>Oil &amp; Gas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Declining WTI, Brent, </a:t>
            </a:r>
            <a:r>
              <a:rPr lang="en-US" dirty="0" err="1" smtClean="0"/>
              <a:t>Nymex</a:t>
            </a:r>
            <a:r>
              <a:rPr lang="en-US" dirty="0" smtClean="0"/>
              <a:t>, Japan Nat Gas (current price)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Rig count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Impact: Domestic and Foreign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216</TotalTime>
  <Words>210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ENERGY CLUB</vt:lpstr>
      <vt:lpstr>Upcoming Items this week  (all other info in newsletter)</vt:lpstr>
      <vt:lpstr>Spring Energy / sustainability courses</vt:lpstr>
      <vt:lpstr>Things to know</vt:lpstr>
      <vt:lpstr>Things to know</vt:lpstr>
      <vt:lpstr>In the news…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CLUB</dc:title>
  <dc:creator>mat69</dc:creator>
  <cp:lastModifiedBy>mat69</cp:lastModifiedBy>
  <cp:revision>15</cp:revision>
  <dcterms:created xsi:type="dcterms:W3CDTF">2014-09-05T12:06:05Z</dcterms:created>
  <dcterms:modified xsi:type="dcterms:W3CDTF">2014-11-03T18:15:33Z</dcterms:modified>
</cp:coreProperties>
</file>