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wdp" ContentType="image/vnd.ms-photo"/>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7"/>
  </p:notesMasterIdLst>
  <p:sldIdLst>
    <p:sldId id="256" r:id="rId2"/>
    <p:sldId id="267" r:id="rId3"/>
    <p:sldId id="289" r:id="rId4"/>
    <p:sldId id="287" r:id="rId5"/>
    <p:sldId id="263" r:id="rId6"/>
    <p:sldId id="266" r:id="rId7"/>
    <p:sldId id="286" r:id="rId8"/>
    <p:sldId id="260" r:id="rId9"/>
    <p:sldId id="268" r:id="rId10"/>
    <p:sldId id="269" r:id="rId11"/>
    <p:sldId id="270" r:id="rId12"/>
    <p:sldId id="272" r:id="rId13"/>
    <p:sldId id="273" r:id="rId14"/>
    <p:sldId id="274" r:id="rId15"/>
    <p:sldId id="288" r:id="rId16"/>
    <p:sldId id="275" r:id="rId17"/>
    <p:sldId id="276" r:id="rId18"/>
    <p:sldId id="277" r:id="rId19"/>
    <p:sldId id="278" r:id="rId20"/>
    <p:sldId id="279" r:id="rId21"/>
    <p:sldId id="280" r:id="rId22"/>
    <p:sldId id="281" r:id="rId23"/>
    <p:sldId id="284" r:id="rId24"/>
    <p:sldId id="264" r:id="rId25"/>
    <p:sldId id="283"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96" autoAdjust="0"/>
    <p:restoredTop sz="86379" autoAdjust="0"/>
  </p:normalViewPr>
  <p:slideViewPr>
    <p:cSldViewPr>
      <p:cViewPr varScale="1">
        <p:scale>
          <a:sx n="85" d="100"/>
          <a:sy n="85" d="100"/>
        </p:scale>
        <p:origin x="1752" y="1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A62499-16A3-4646-8921-282F68B6B487}" type="doc">
      <dgm:prSet loTypeId="urn:microsoft.com/office/officeart/2016/7/layout/LinearBlockProcessNumbered" loCatId="process" qsTypeId="urn:microsoft.com/office/officeart/2005/8/quickstyle/simple3" qsCatId="simple" csTypeId="urn:microsoft.com/office/officeart/2005/8/colors/accent2_1" csCatId="accent2" phldr="1"/>
      <dgm:spPr/>
      <dgm:t>
        <a:bodyPr/>
        <a:lstStyle/>
        <a:p>
          <a:endParaRPr lang="en-US"/>
        </a:p>
      </dgm:t>
    </dgm:pt>
    <dgm:pt modelId="{784843F8-4BF1-4CBC-8C6B-5BDF0F7CE4E1}">
      <dgm:prSet phldrT="[Text]"/>
      <dgm:spPr/>
      <dgm:t>
        <a:bodyPr/>
        <a:lstStyle/>
        <a:p>
          <a:r>
            <a:rPr lang="en-US" dirty="0"/>
            <a:t>Figure out Room and Captains	</a:t>
          </a:r>
        </a:p>
      </dgm:t>
    </dgm:pt>
    <dgm:pt modelId="{D723479E-AE10-4A49-9133-A88D275C6A50}" type="parTrans" cxnId="{DEB510EB-037A-4D95-80DA-BCBB1BFE0F4D}">
      <dgm:prSet/>
      <dgm:spPr/>
      <dgm:t>
        <a:bodyPr/>
        <a:lstStyle/>
        <a:p>
          <a:endParaRPr lang="en-US"/>
        </a:p>
      </dgm:t>
    </dgm:pt>
    <dgm:pt modelId="{1C004B1D-6D86-4FE5-A249-A910CCE7A386}" type="sibTrans" cxnId="{DEB510EB-037A-4D95-80DA-BCBB1BFE0F4D}">
      <dgm:prSet phldrT="01"/>
      <dgm:spPr/>
      <dgm:t>
        <a:bodyPr/>
        <a:lstStyle/>
        <a:p>
          <a:r>
            <a:rPr lang="en-US"/>
            <a:t>01</a:t>
          </a:r>
        </a:p>
      </dgm:t>
    </dgm:pt>
    <dgm:pt modelId="{C5A07AC4-DC52-40F7-B0AF-370E754C1A49}">
      <dgm:prSet phldrT="[Text]"/>
      <dgm:spPr/>
      <dgm:t>
        <a:bodyPr/>
        <a:lstStyle/>
        <a:p>
          <a:r>
            <a:rPr lang="en-US" b="1" dirty="0"/>
            <a:t>Now!</a:t>
          </a:r>
        </a:p>
      </dgm:t>
    </dgm:pt>
    <dgm:pt modelId="{820D6BBD-4DAD-4A2C-82A1-045C80DD0B59}" type="parTrans" cxnId="{77831920-287E-4025-8FA2-DCAAFAC9C92D}">
      <dgm:prSet/>
      <dgm:spPr/>
      <dgm:t>
        <a:bodyPr/>
        <a:lstStyle/>
        <a:p>
          <a:endParaRPr lang="en-US"/>
        </a:p>
      </dgm:t>
    </dgm:pt>
    <dgm:pt modelId="{6184234A-53B4-42F8-8811-AA0151EBA03F}" type="sibTrans" cxnId="{77831920-287E-4025-8FA2-DCAAFAC9C92D}">
      <dgm:prSet/>
      <dgm:spPr/>
      <dgm:t>
        <a:bodyPr/>
        <a:lstStyle/>
        <a:p>
          <a:endParaRPr lang="en-US"/>
        </a:p>
      </dgm:t>
    </dgm:pt>
    <dgm:pt modelId="{0EE27459-E2B4-4CB3-8A60-317D312544CB}">
      <dgm:prSet phldrT="[Text]"/>
      <dgm:spPr/>
      <dgm:t>
        <a:bodyPr/>
        <a:lstStyle/>
        <a:p>
          <a:r>
            <a:rPr lang="en-US" dirty="0"/>
            <a:t>Captains Register</a:t>
          </a:r>
        </a:p>
      </dgm:t>
    </dgm:pt>
    <dgm:pt modelId="{508FC76F-FDBA-4329-A314-B65015A1DBD1}" type="parTrans" cxnId="{8D3FA29C-313C-4088-9D39-4988A24676F4}">
      <dgm:prSet/>
      <dgm:spPr/>
      <dgm:t>
        <a:bodyPr/>
        <a:lstStyle/>
        <a:p>
          <a:endParaRPr lang="en-US"/>
        </a:p>
      </dgm:t>
    </dgm:pt>
    <dgm:pt modelId="{C7AF55B7-400C-4D40-9055-95E416E81EBF}" type="sibTrans" cxnId="{8D3FA29C-313C-4088-9D39-4988A24676F4}">
      <dgm:prSet phldrT="02"/>
      <dgm:spPr/>
      <dgm:t>
        <a:bodyPr/>
        <a:lstStyle/>
        <a:p>
          <a:r>
            <a:rPr lang="en-US"/>
            <a:t>02</a:t>
          </a:r>
        </a:p>
      </dgm:t>
    </dgm:pt>
    <dgm:pt modelId="{01734EC6-F083-4856-BADF-38FDB45B918C}">
      <dgm:prSet phldrT="[Text]"/>
      <dgm:spPr/>
      <dgm:t>
        <a:bodyPr/>
        <a:lstStyle/>
        <a:p>
          <a:r>
            <a:rPr lang="en-US" b="1"/>
            <a:t>Monday, December 4 at 8 am.</a:t>
          </a:r>
        </a:p>
      </dgm:t>
    </dgm:pt>
    <dgm:pt modelId="{F1A44E37-10E4-498D-95C2-3F5F63EB22C1}" type="parTrans" cxnId="{7547D232-39A5-4F5A-8392-CF317EE1F700}">
      <dgm:prSet/>
      <dgm:spPr/>
      <dgm:t>
        <a:bodyPr/>
        <a:lstStyle/>
        <a:p>
          <a:endParaRPr lang="en-US"/>
        </a:p>
      </dgm:t>
    </dgm:pt>
    <dgm:pt modelId="{48B10485-D1A2-419B-A0A1-A3BA947BD6EE}" type="sibTrans" cxnId="{7547D232-39A5-4F5A-8392-CF317EE1F700}">
      <dgm:prSet/>
      <dgm:spPr/>
      <dgm:t>
        <a:bodyPr/>
        <a:lstStyle/>
        <a:p>
          <a:endParaRPr lang="en-US"/>
        </a:p>
      </dgm:t>
    </dgm:pt>
    <dgm:pt modelId="{0D3A7BF7-CFC1-4895-90A4-222DC59800FF}">
      <dgm:prSet phldrT="[Text]"/>
      <dgm:spPr/>
      <dgm:t>
        <a:bodyPr/>
        <a:lstStyle/>
        <a:p>
          <a:r>
            <a:rPr lang="en-US" dirty="0"/>
            <a:t>Everyone Registers</a:t>
          </a:r>
        </a:p>
      </dgm:t>
    </dgm:pt>
    <dgm:pt modelId="{95D62226-87FD-489D-A268-CD8CCDBEB25D}" type="parTrans" cxnId="{CED2F757-C935-4EA7-B704-5A04DF587FBA}">
      <dgm:prSet/>
      <dgm:spPr/>
      <dgm:t>
        <a:bodyPr/>
        <a:lstStyle/>
        <a:p>
          <a:endParaRPr lang="en-US"/>
        </a:p>
      </dgm:t>
    </dgm:pt>
    <dgm:pt modelId="{598F8814-ED01-4FEF-ADA0-0E33F1712ECE}" type="sibTrans" cxnId="{CED2F757-C935-4EA7-B704-5A04DF587FBA}">
      <dgm:prSet phldrT="03"/>
      <dgm:spPr/>
      <dgm:t>
        <a:bodyPr/>
        <a:lstStyle/>
        <a:p>
          <a:r>
            <a:rPr lang="en-US"/>
            <a:t>03</a:t>
          </a:r>
        </a:p>
      </dgm:t>
    </dgm:pt>
    <dgm:pt modelId="{5816D583-CE67-43FB-9271-BE645C2E7DFD}">
      <dgm:prSet phldrT="[Text]"/>
      <dgm:spPr/>
      <dgm:t>
        <a:bodyPr/>
        <a:lstStyle/>
        <a:p>
          <a:r>
            <a:rPr lang="en-US" b="1"/>
            <a:t>Wednesday, December 6 at 8am.</a:t>
          </a:r>
        </a:p>
      </dgm:t>
    </dgm:pt>
    <dgm:pt modelId="{F47EC9BD-4BC2-4ECD-878C-646F9BBDA884}" type="parTrans" cxnId="{9A582265-7CFC-474C-983E-839F1732D24E}">
      <dgm:prSet/>
      <dgm:spPr/>
      <dgm:t>
        <a:bodyPr/>
        <a:lstStyle/>
        <a:p>
          <a:endParaRPr lang="en-US"/>
        </a:p>
      </dgm:t>
    </dgm:pt>
    <dgm:pt modelId="{500668CD-A885-4C6B-BB7D-436BAF4A69B0}" type="sibTrans" cxnId="{9A582265-7CFC-474C-983E-839F1732D24E}">
      <dgm:prSet/>
      <dgm:spPr/>
      <dgm:t>
        <a:bodyPr/>
        <a:lstStyle/>
        <a:p>
          <a:endParaRPr lang="en-US"/>
        </a:p>
      </dgm:t>
    </dgm:pt>
    <dgm:pt modelId="{4A0EE6E1-4763-441A-A30E-BB2435C069CE}">
      <dgm:prSet phldrT="[Text]"/>
      <dgm:spPr/>
      <dgm:t>
        <a:bodyPr/>
        <a:lstStyle/>
        <a:p>
          <a:r>
            <a:rPr lang="en-US" dirty="0"/>
            <a:t>GO TO KILLINGTON!</a:t>
          </a:r>
        </a:p>
      </dgm:t>
    </dgm:pt>
    <dgm:pt modelId="{C731C777-D142-4CEE-A01C-B3CEE3D17475}" type="parTrans" cxnId="{C907DCFC-955A-4652-8FC7-9FEE15535B7F}">
      <dgm:prSet/>
      <dgm:spPr/>
      <dgm:t>
        <a:bodyPr/>
        <a:lstStyle/>
        <a:p>
          <a:endParaRPr lang="en-US"/>
        </a:p>
      </dgm:t>
    </dgm:pt>
    <dgm:pt modelId="{6CAA3EDF-8CDC-4FA1-B4A8-4B5BD028EB0A}" type="sibTrans" cxnId="{C907DCFC-955A-4652-8FC7-9FEE15535B7F}">
      <dgm:prSet phldrT="05"/>
      <dgm:spPr/>
      <dgm:t>
        <a:bodyPr/>
        <a:lstStyle/>
        <a:p>
          <a:r>
            <a:rPr lang="en-US"/>
            <a:t>05</a:t>
          </a:r>
        </a:p>
      </dgm:t>
    </dgm:pt>
    <dgm:pt modelId="{13E0A3E3-9D60-40D6-A9BA-32291BECF0F7}">
      <dgm:prSet/>
      <dgm:spPr/>
      <dgm:t>
        <a:bodyPr/>
        <a:lstStyle/>
        <a:p>
          <a:r>
            <a:rPr lang="en-US" b="1"/>
            <a:t>February 1-4</a:t>
          </a:r>
        </a:p>
      </dgm:t>
    </dgm:pt>
    <dgm:pt modelId="{3A9A6695-67D1-42CB-AA7B-317A21C391BC}" type="parTrans" cxnId="{A59A76CE-53A7-437F-AAF4-5A6029834ED9}">
      <dgm:prSet/>
      <dgm:spPr/>
      <dgm:t>
        <a:bodyPr/>
        <a:lstStyle/>
        <a:p>
          <a:endParaRPr lang="en-US"/>
        </a:p>
      </dgm:t>
    </dgm:pt>
    <dgm:pt modelId="{17FD4E95-7F3A-4E28-AD85-5E281255B943}" type="sibTrans" cxnId="{A59A76CE-53A7-437F-AAF4-5A6029834ED9}">
      <dgm:prSet/>
      <dgm:spPr/>
      <dgm:t>
        <a:bodyPr/>
        <a:lstStyle/>
        <a:p>
          <a:endParaRPr lang="en-US"/>
        </a:p>
      </dgm:t>
    </dgm:pt>
    <dgm:pt modelId="{00253272-89D0-4DEF-A02A-C20B830FBCE8}">
      <dgm:prSet phldrT="[Text]"/>
      <dgm:spPr/>
      <dgm:t>
        <a:bodyPr/>
        <a:lstStyle/>
        <a:p>
          <a:r>
            <a:rPr lang="en-US" dirty="0"/>
            <a:t>Registration Closes</a:t>
          </a:r>
        </a:p>
      </dgm:t>
    </dgm:pt>
    <dgm:pt modelId="{4DCC8174-7D27-4305-B1A1-F69CEA893CB5}" type="parTrans" cxnId="{FD877986-2B78-44AC-BB28-80FA95E21E16}">
      <dgm:prSet/>
      <dgm:spPr/>
      <dgm:t>
        <a:bodyPr/>
        <a:lstStyle/>
        <a:p>
          <a:endParaRPr lang="en-US"/>
        </a:p>
      </dgm:t>
    </dgm:pt>
    <dgm:pt modelId="{252D295A-E6E9-413B-80BC-E218CF154C1E}" type="sibTrans" cxnId="{FD877986-2B78-44AC-BB28-80FA95E21E16}">
      <dgm:prSet phldrT="04"/>
      <dgm:spPr/>
      <dgm:t>
        <a:bodyPr/>
        <a:lstStyle/>
        <a:p>
          <a:r>
            <a:rPr lang="en-US"/>
            <a:t>04</a:t>
          </a:r>
        </a:p>
      </dgm:t>
    </dgm:pt>
    <dgm:pt modelId="{4A179C25-DE7C-4319-9E53-84B7340108A6}">
      <dgm:prSet phldrT="[Text]"/>
      <dgm:spPr/>
      <dgm:t>
        <a:bodyPr/>
        <a:lstStyle/>
        <a:p>
          <a:r>
            <a:rPr lang="en-US" b="1"/>
            <a:t>Tuesday, January 2.</a:t>
          </a:r>
        </a:p>
      </dgm:t>
    </dgm:pt>
    <dgm:pt modelId="{A8FCC9CE-FCED-4D91-A794-2CD4189C1174}" type="parTrans" cxnId="{07AD1B02-7F50-4BED-B147-5CB05A61CA1D}">
      <dgm:prSet/>
      <dgm:spPr/>
      <dgm:t>
        <a:bodyPr/>
        <a:lstStyle/>
        <a:p>
          <a:endParaRPr lang="en-US"/>
        </a:p>
      </dgm:t>
    </dgm:pt>
    <dgm:pt modelId="{D7C21976-3815-4C43-BBDE-137060034A20}" type="sibTrans" cxnId="{07AD1B02-7F50-4BED-B147-5CB05A61CA1D}">
      <dgm:prSet/>
      <dgm:spPr/>
      <dgm:t>
        <a:bodyPr/>
        <a:lstStyle/>
        <a:p>
          <a:endParaRPr lang="en-US"/>
        </a:p>
      </dgm:t>
    </dgm:pt>
    <dgm:pt modelId="{E6A7CE9A-3E6D-4C8F-A9CA-CB818BA603F9}" type="pres">
      <dgm:prSet presAssocID="{19A62499-16A3-4646-8921-282F68B6B487}" presName="Name0" presStyleCnt="0">
        <dgm:presLayoutVars>
          <dgm:animLvl val="lvl"/>
          <dgm:resizeHandles val="exact"/>
        </dgm:presLayoutVars>
      </dgm:prSet>
      <dgm:spPr/>
      <dgm:t>
        <a:bodyPr/>
        <a:lstStyle/>
        <a:p>
          <a:endParaRPr lang="en-US"/>
        </a:p>
      </dgm:t>
    </dgm:pt>
    <dgm:pt modelId="{5320C198-F72B-48C7-B29C-C835FCBB8296}" type="pres">
      <dgm:prSet presAssocID="{784843F8-4BF1-4CBC-8C6B-5BDF0F7CE4E1}" presName="compositeNode" presStyleCnt="0">
        <dgm:presLayoutVars>
          <dgm:bulletEnabled val="1"/>
        </dgm:presLayoutVars>
      </dgm:prSet>
      <dgm:spPr/>
    </dgm:pt>
    <dgm:pt modelId="{53A753B2-F0B3-4F05-AF35-75CF15B68264}" type="pres">
      <dgm:prSet presAssocID="{784843F8-4BF1-4CBC-8C6B-5BDF0F7CE4E1}" presName="bgRect" presStyleLbl="alignNode1" presStyleIdx="0" presStyleCnt="5"/>
      <dgm:spPr/>
      <dgm:t>
        <a:bodyPr/>
        <a:lstStyle/>
        <a:p>
          <a:endParaRPr lang="en-US"/>
        </a:p>
      </dgm:t>
    </dgm:pt>
    <dgm:pt modelId="{C48B8953-7E77-4BE4-9FB4-B97CBDDF8F91}" type="pres">
      <dgm:prSet presAssocID="{1C004B1D-6D86-4FE5-A249-A910CCE7A386}" presName="sibTransNodeRect" presStyleLbl="alignNode1" presStyleIdx="0" presStyleCnt="5">
        <dgm:presLayoutVars>
          <dgm:chMax val="0"/>
          <dgm:bulletEnabled val="1"/>
        </dgm:presLayoutVars>
      </dgm:prSet>
      <dgm:spPr/>
      <dgm:t>
        <a:bodyPr/>
        <a:lstStyle/>
        <a:p>
          <a:endParaRPr lang="en-US"/>
        </a:p>
      </dgm:t>
    </dgm:pt>
    <dgm:pt modelId="{528FD65F-097C-4601-AE7D-E0EF32E8B490}" type="pres">
      <dgm:prSet presAssocID="{784843F8-4BF1-4CBC-8C6B-5BDF0F7CE4E1}" presName="nodeRect" presStyleLbl="alignNode1" presStyleIdx="0" presStyleCnt="5">
        <dgm:presLayoutVars>
          <dgm:bulletEnabled val="1"/>
        </dgm:presLayoutVars>
      </dgm:prSet>
      <dgm:spPr/>
      <dgm:t>
        <a:bodyPr/>
        <a:lstStyle/>
        <a:p>
          <a:endParaRPr lang="en-US"/>
        </a:p>
      </dgm:t>
    </dgm:pt>
    <dgm:pt modelId="{A11C998A-4DE4-433F-AF0F-FD619A13815C}" type="pres">
      <dgm:prSet presAssocID="{1C004B1D-6D86-4FE5-A249-A910CCE7A386}" presName="sibTrans" presStyleCnt="0"/>
      <dgm:spPr/>
    </dgm:pt>
    <dgm:pt modelId="{63460207-46D4-4D6A-A4C4-8BAD4E995A5C}" type="pres">
      <dgm:prSet presAssocID="{0EE27459-E2B4-4CB3-8A60-317D312544CB}" presName="compositeNode" presStyleCnt="0">
        <dgm:presLayoutVars>
          <dgm:bulletEnabled val="1"/>
        </dgm:presLayoutVars>
      </dgm:prSet>
      <dgm:spPr/>
    </dgm:pt>
    <dgm:pt modelId="{DA590851-0DC8-4A08-9ED0-0C82A30BD850}" type="pres">
      <dgm:prSet presAssocID="{0EE27459-E2B4-4CB3-8A60-317D312544CB}" presName="bgRect" presStyleLbl="alignNode1" presStyleIdx="1" presStyleCnt="5"/>
      <dgm:spPr/>
      <dgm:t>
        <a:bodyPr/>
        <a:lstStyle/>
        <a:p>
          <a:endParaRPr lang="en-US"/>
        </a:p>
      </dgm:t>
    </dgm:pt>
    <dgm:pt modelId="{35184E4F-D3D9-4777-BD95-B3D1647E692B}" type="pres">
      <dgm:prSet presAssocID="{C7AF55B7-400C-4D40-9055-95E416E81EBF}" presName="sibTransNodeRect" presStyleLbl="alignNode1" presStyleIdx="1" presStyleCnt="5">
        <dgm:presLayoutVars>
          <dgm:chMax val="0"/>
          <dgm:bulletEnabled val="1"/>
        </dgm:presLayoutVars>
      </dgm:prSet>
      <dgm:spPr/>
      <dgm:t>
        <a:bodyPr/>
        <a:lstStyle/>
        <a:p>
          <a:endParaRPr lang="en-US"/>
        </a:p>
      </dgm:t>
    </dgm:pt>
    <dgm:pt modelId="{47590F77-0D95-4FE4-BB8C-A69772286A6E}" type="pres">
      <dgm:prSet presAssocID="{0EE27459-E2B4-4CB3-8A60-317D312544CB}" presName="nodeRect" presStyleLbl="alignNode1" presStyleIdx="1" presStyleCnt="5">
        <dgm:presLayoutVars>
          <dgm:bulletEnabled val="1"/>
        </dgm:presLayoutVars>
      </dgm:prSet>
      <dgm:spPr/>
      <dgm:t>
        <a:bodyPr/>
        <a:lstStyle/>
        <a:p>
          <a:endParaRPr lang="en-US"/>
        </a:p>
      </dgm:t>
    </dgm:pt>
    <dgm:pt modelId="{D2B94A00-54EF-4A26-A809-2CF58FB8207D}" type="pres">
      <dgm:prSet presAssocID="{C7AF55B7-400C-4D40-9055-95E416E81EBF}" presName="sibTrans" presStyleCnt="0"/>
      <dgm:spPr/>
    </dgm:pt>
    <dgm:pt modelId="{582E8B41-3778-444A-A53E-45803D80DAA7}" type="pres">
      <dgm:prSet presAssocID="{0D3A7BF7-CFC1-4895-90A4-222DC59800FF}" presName="compositeNode" presStyleCnt="0">
        <dgm:presLayoutVars>
          <dgm:bulletEnabled val="1"/>
        </dgm:presLayoutVars>
      </dgm:prSet>
      <dgm:spPr/>
    </dgm:pt>
    <dgm:pt modelId="{8BC2C0C4-B9EF-47E8-87E5-83E5020926A0}" type="pres">
      <dgm:prSet presAssocID="{0D3A7BF7-CFC1-4895-90A4-222DC59800FF}" presName="bgRect" presStyleLbl="alignNode1" presStyleIdx="2" presStyleCnt="5"/>
      <dgm:spPr/>
      <dgm:t>
        <a:bodyPr/>
        <a:lstStyle/>
        <a:p>
          <a:endParaRPr lang="en-US"/>
        </a:p>
      </dgm:t>
    </dgm:pt>
    <dgm:pt modelId="{0727C05E-2C49-4BBC-B9B1-CF66E7328AD6}" type="pres">
      <dgm:prSet presAssocID="{598F8814-ED01-4FEF-ADA0-0E33F1712ECE}" presName="sibTransNodeRect" presStyleLbl="alignNode1" presStyleIdx="2" presStyleCnt="5">
        <dgm:presLayoutVars>
          <dgm:chMax val="0"/>
          <dgm:bulletEnabled val="1"/>
        </dgm:presLayoutVars>
      </dgm:prSet>
      <dgm:spPr/>
      <dgm:t>
        <a:bodyPr/>
        <a:lstStyle/>
        <a:p>
          <a:endParaRPr lang="en-US"/>
        </a:p>
      </dgm:t>
    </dgm:pt>
    <dgm:pt modelId="{06A4A5CC-5310-434F-8CE0-E7BC39F18FEC}" type="pres">
      <dgm:prSet presAssocID="{0D3A7BF7-CFC1-4895-90A4-222DC59800FF}" presName="nodeRect" presStyleLbl="alignNode1" presStyleIdx="2" presStyleCnt="5">
        <dgm:presLayoutVars>
          <dgm:bulletEnabled val="1"/>
        </dgm:presLayoutVars>
      </dgm:prSet>
      <dgm:spPr/>
      <dgm:t>
        <a:bodyPr/>
        <a:lstStyle/>
        <a:p>
          <a:endParaRPr lang="en-US"/>
        </a:p>
      </dgm:t>
    </dgm:pt>
    <dgm:pt modelId="{50775581-57CF-41DC-84A9-627B9A38BEAC}" type="pres">
      <dgm:prSet presAssocID="{598F8814-ED01-4FEF-ADA0-0E33F1712ECE}" presName="sibTrans" presStyleCnt="0"/>
      <dgm:spPr/>
    </dgm:pt>
    <dgm:pt modelId="{E92B35DC-1BDC-419E-856A-B9805D080281}" type="pres">
      <dgm:prSet presAssocID="{00253272-89D0-4DEF-A02A-C20B830FBCE8}" presName="compositeNode" presStyleCnt="0">
        <dgm:presLayoutVars>
          <dgm:bulletEnabled val="1"/>
        </dgm:presLayoutVars>
      </dgm:prSet>
      <dgm:spPr/>
    </dgm:pt>
    <dgm:pt modelId="{3ABAF2BD-74EC-4ED4-9410-40E453E4BC47}" type="pres">
      <dgm:prSet presAssocID="{00253272-89D0-4DEF-A02A-C20B830FBCE8}" presName="bgRect" presStyleLbl="alignNode1" presStyleIdx="3" presStyleCnt="5"/>
      <dgm:spPr/>
      <dgm:t>
        <a:bodyPr/>
        <a:lstStyle/>
        <a:p>
          <a:endParaRPr lang="en-US"/>
        </a:p>
      </dgm:t>
    </dgm:pt>
    <dgm:pt modelId="{16EF06CA-348B-4C7E-91C8-D7BC7F43025F}" type="pres">
      <dgm:prSet presAssocID="{252D295A-E6E9-413B-80BC-E218CF154C1E}" presName="sibTransNodeRect" presStyleLbl="alignNode1" presStyleIdx="3" presStyleCnt="5">
        <dgm:presLayoutVars>
          <dgm:chMax val="0"/>
          <dgm:bulletEnabled val="1"/>
        </dgm:presLayoutVars>
      </dgm:prSet>
      <dgm:spPr/>
      <dgm:t>
        <a:bodyPr/>
        <a:lstStyle/>
        <a:p>
          <a:endParaRPr lang="en-US"/>
        </a:p>
      </dgm:t>
    </dgm:pt>
    <dgm:pt modelId="{90093BFD-5E54-430A-8F6F-CE9738F8FC16}" type="pres">
      <dgm:prSet presAssocID="{00253272-89D0-4DEF-A02A-C20B830FBCE8}" presName="nodeRect" presStyleLbl="alignNode1" presStyleIdx="3" presStyleCnt="5">
        <dgm:presLayoutVars>
          <dgm:bulletEnabled val="1"/>
        </dgm:presLayoutVars>
      </dgm:prSet>
      <dgm:spPr/>
      <dgm:t>
        <a:bodyPr/>
        <a:lstStyle/>
        <a:p>
          <a:endParaRPr lang="en-US"/>
        </a:p>
      </dgm:t>
    </dgm:pt>
    <dgm:pt modelId="{DFE6AFB0-F0F6-486C-BC4C-176729970230}" type="pres">
      <dgm:prSet presAssocID="{252D295A-E6E9-413B-80BC-E218CF154C1E}" presName="sibTrans" presStyleCnt="0"/>
      <dgm:spPr/>
    </dgm:pt>
    <dgm:pt modelId="{FBE12E03-236B-47A2-972D-D155113374FA}" type="pres">
      <dgm:prSet presAssocID="{4A0EE6E1-4763-441A-A30E-BB2435C069CE}" presName="compositeNode" presStyleCnt="0">
        <dgm:presLayoutVars>
          <dgm:bulletEnabled val="1"/>
        </dgm:presLayoutVars>
      </dgm:prSet>
      <dgm:spPr/>
    </dgm:pt>
    <dgm:pt modelId="{D1AF4F1E-0CD9-4221-8524-77D361195E9B}" type="pres">
      <dgm:prSet presAssocID="{4A0EE6E1-4763-441A-A30E-BB2435C069CE}" presName="bgRect" presStyleLbl="alignNode1" presStyleIdx="4" presStyleCnt="5"/>
      <dgm:spPr/>
      <dgm:t>
        <a:bodyPr/>
        <a:lstStyle/>
        <a:p>
          <a:endParaRPr lang="en-US"/>
        </a:p>
      </dgm:t>
    </dgm:pt>
    <dgm:pt modelId="{62C98B59-06BC-470D-92D3-CFDD75C1A6EB}" type="pres">
      <dgm:prSet presAssocID="{6CAA3EDF-8CDC-4FA1-B4A8-4B5BD028EB0A}" presName="sibTransNodeRect" presStyleLbl="alignNode1" presStyleIdx="4" presStyleCnt="5">
        <dgm:presLayoutVars>
          <dgm:chMax val="0"/>
          <dgm:bulletEnabled val="1"/>
        </dgm:presLayoutVars>
      </dgm:prSet>
      <dgm:spPr/>
      <dgm:t>
        <a:bodyPr/>
        <a:lstStyle/>
        <a:p>
          <a:endParaRPr lang="en-US"/>
        </a:p>
      </dgm:t>
    </dgm:pt>
    <dgm:pt modelId="{14A22157-1D40-4185-B24F-F8B318AA2A4B}" type="pres">
      <dgm:prSet presAssocID="{4A0EE6E1-4763-441A-A30E-BB2435C069CE}" presName="nodeRect" presStyleLbl="alignNode1" presStyleIdx="4" presStyleCnt="5">
        <dgm:presLayoutVars>
          <dgm:bulletEnabled val="1"/>
        </dgm:presLayoutVars>
      </dgm:prSet>
      <dgm:spPr/>
      <dgm:t>
        <a:bodyPr/>
        <a:lstStyle/>
        <a:p>
          <a:endParaRPr lang="en-US"/>
        </a:p>
      </dgm:t>
    </dgm:pt>
  </dgm:ptLst>
  <dgm:cxnLst>
    <dgm:cxn modelId="{DEB510EB-037A-4D95-80DA-BCBB1BFE0F4D}" srcId="{19A62499-16A3-4646-8921-282F68B6B487}" destId="{784843F8-4BF1-4CBC-8C6B-5BDF0F7CE4E1}" srcOrd="0" destOrd="0" parTransId="{D723479E-AE10-4A49-9133-A88D275C6A50}" sibTransId="{1C004B1D-6D86-4FE5-A249-A910CCE7A386}"/>
    <dgm:cxn modelId="{2B8AF227-CCCC-48FB-BDA7-EDA9B4AC08BD}" type="presOf" srcId="{0EE27459-E2B4-4CB3-8A60-317D312544CB}" destId="{47590F77-0D95-4FE4-BB8C-A69772286A6E}" srcOrd="1" destOrd="0" presId="urn:microsoft.com/office/officeart/2016/7/layout/LinearBlockProcessNumbered"/>
    <dgm:cxn modelId="{0DC5984D-45C3-412E-8722-BA651ADC6F55}" type="presOf" srcId="{252D295A-E6E9-413B-80BC-E218CF154C1E}" destId="{16EF06CA-348B-4C7E-91C8-D7BC7F43025F}" srcOrd="0" destOrd="0" presId="urn:microsoft.com/office/officeart/2016/7/layout/LinearBlockProcessNumbered"/>
    <dgm:cxn modelId="{DBF47EFD-F12E-400D-A506-13BBAA1B65CD}" type="presOf" srcId="{00253272-89D0-4DEF-A02A-C20B830FBCE8}" destId="{90093BFD-5E54-430A-8F6F-CE9738F8FC16}" srcOrd="1" destOrd="0" presId="urn:microsoft.com/office/officeart/2016/7/layout/LinearBlockProcessNumbered"/>
    <dgm:cxn modelId="{21E1453B-DF63-4DCC-838A-8FEC20ADCECE}" type="presOf" srcId="{6CAA3EDF-8CDC-4FA1-B4A8-4B5BD028EB0A}" destId="{62C98B59-06BC-470D-92D3-CFDD75C1A6EB}" srcOrd="0" destOrd="0" presId="urn:microsoft.com/office/officeart/2016/7/layout/LinearBlockProcessNumbered"/>
    <dgm:cxn modelId="{590AB635-2D5B-495D-83C9-3D528F27157C}" type="presOf" srcId="{598F8814-ED01-4FEF-ADA0-0E33F1712ECE}" destId="{0727C05E-2C49-4BBC-B9B1-CF66E7328AD6}" srcOrd="0" destOrd="0" presId="urn:microsoft.com/office/officeart/2016/7/layout/LinearBlockProcessNumbered"/>
    <dgm:cxn modelId="{86D63FF6-A6E4-4231-9281-DF37DCEB7306}" type="presOf" srcId="{784843F8-4BF1-4CBC-8C6B-5BDF0F7CE4E1}" destId="{53A753B2-F0B3-4F05-AF35-75CF15B68264}" srcOrd="0" destOrd="0" presId="urn:microsoft.com/office/officeart/2016/7/layout/LinearBlockProcessNumbered"/>
    <dgm:cxn modelId="{8D3FA29C-313C-4088-9D39-4988A24676F4}" srcId="{19A62499-16A3-4646-8921-282F68B6B487}" destId="{0EE27459-E2B4-4CB3-8A60-317D312544CB}" srcOrd="1" destOrd="0" parTransId="{508FC76F-FDBA-4329-A314-B65015A1DBD1}" sibTransId="{C7AF55B7-400C-4D40-9055-95E416E81EBF}"/>
    <dgm:cxn modelId="{F9F5DED5-58BA-4959-B548-D1B26A4DFB26}" type="presOf" srcId="{4A179C25-DE7C-4319-9E53-84B7340108A6}" destId="{90093BFD-5E54-430A-8F6F-CE9738F8FC16}" srcOrd="0" destOrd="1" presId="urn:microsoft.com/office/officeart/2016/7/layout/LinearBlockProcessNumbered"/>
    <dgm:cxn modelId="{547AE2B7-644E-4536-BA55-D3CB3281F99C}" type="presOf" srcId="{C5A07AC4-DC52-40F7-B0AF-370E754C1A49}" destId="{528FD65F-097C-4601-AE7D-E0EF32E8B490}" srcOrd="0" destOrd="1" presId="urn:microsoft.com/office/officeart/2016/7/layout/LinearBlockProcessNumbered"/>
    <dgm:cxn modelId="{7CD001FE-8EFF-4DB2-A1B5-C8E98CD37285}" type="presOf" srcId="{0D3A7BF7-CFC1-4895-90A4-222DC59800FF}" destId="{06A4A5CC-5310-434F-8CE0-E7BC39F18FEC}" srcOrd="1" destOrd="0" presId="urn:microsoft.com/office/officeart/2016/7/layout/LinearBlockProcessNumbered"/>
    <dgm:cxn modelId="{C907DCFC-955A-4652-8FC7-9FEE15535B7F}" srcId="{19A62499-16A3-4646-8921-282F68B6B487}" destId="{4A0EE6E1-4763-441A-A30E-BB2435C069CE}" srcOrd="4" destOrd="0" parTransId="{C731C777-D142-4CEE-A01C-B3CEE3D17475}" sibTransId="{6CAA3EDF-8CDC-4FA1-B4A8-4B5BD028EB0A}"/>
    <dgm:cxn modelId="{4BF15372-0702-4985-8893-54733ACB6253}" type="presOf" srcId="{01734EC6-F083-4856-BADF-38FDB45B918C}" destId="{47590F77-0D95-4FE4-BB8C-A69772286A6E}" srcOrd="0" destOrd="1" presId="urn:microsoft.com/office/officeart/2016/7/layout/LinearBlockProcessNumbered"/>
    <dgm:cxn modelId="{77831920-287E-4025-8FA2-DCAAFAC9C92D}" srcId="{784843F8-4BF1-4CBC-8C6B-5BDF0F7CE4E1}" destId="{C5A07AC4-DC52-40F7-B0AF-370E754C1A49}" srcOrd="0" destOrd="0" parTransId="{820D6BBD-4DAD-4A2C-82A1-045C80DD0B59}" sibTransId="{6184234A-53B4-42F8-8811-AA0151EBA03F}"/>
    <dgm:cxn modelId="{8931D51D-2211-4641-AA10-D66F5960B276}" type="presOf" srcId="{4A0EE6E1-4763-441A-A30E-BB2435C069CE}" destId="{14A22157-1D40-4185-B24F-F8B318AA2A4B}" srcOrd="1" destOrd="0" presId="urn:microsoft.com/office/officeart/2016/7/layout/LinearBlockProcessNumbered"/>
    <dgm:cxn modelId="{07AD1B02-7F50-4BED-B147-5CB05A61CA1D}" srcId="{00253272-89D0-4DEF-A02A-C20B830FBCE8}" destId="{4A179C25-DE7C-4319-9E53-84B7340108A6}" srcOrd="0" destOrd="0" parTransId="{A8FCC9CE-FCED-4D91-A794-2CD4189C1174}" sibTransId="{D7C21976-3815-4C43-BBDE-137060034A20}"/>
    <dgm:cxn modelId="{5BBDF533-51FC-4FCA-9C7E-CCD2A247F6D6}" type="presOf" srcId="{5816D583-CE67-43FB-9271-BE645C2E7DFD}" destId="{06A4A5CC-5310-434F-8CE0-E7BC39F18FEC}" srcOrd="0" destOrd="1" presId="urn:microsoft.com/office/officeart/2016/7/layout/LinearBlockProcessNumbered"/>
    <dgm:cxn modelId="{A5692D43-B897-419A-BDA0-90B72FE18F13}" type="presOf" srcId="{19A62499-16A3-4646-8921-282F68B6B487}" destId="{E6A7CE9A-3E6D-4C8F-A9CA-CB818BA603F9}" srcOrd="0" destOrd="0" presId="urn:microsoft.com/office/officeart/2016/7/layout/LinearBlockProcessNumbered"/>
    <dgm:cxn modelId="{7547D232-39A5-4F5A-8392-CF317EE1F700}" srcId="{0EE27459-E2B4-4CB3-8A60-317D312544CB}" destId="{01734EC6-F083-4856-BADF-38FDB45B918C}" srcOrd="0" destOrd="0" parTransId="{F1A44E37-10E4-498D-95C2-3F5F63EB22C1}" sibTransId="{48B10485-D1A2-419B-A0A1-A3BA947BD6EE}"/>
    <dgm:cxn modelId="{2537F2A8-F515-4949-87F6-0BFBAE06C10D}" type="presOf" srcId="{4A0EE6E1-4763-441A-A30E-BB2435C069CE}" destId="{D1AF4F1E-0CD9-4221-8524-77D361195E9B}" srcOrd="0" destOrd="0" presId="urn:microsoft.com/office/officeart/2016/7/layout/LinearBlockProcessNumbered"/>
    <dgm:cxn modelId="{4BE7D185-A03C-4FA0-B765-086B8C23CECA}" type="presOf" srcId="{784843F8-4BF1-4CBC-8C6B-5BDF0F7CE4E1}" destId="{528FD65F-097C-4601-AE7D-E0EF32E8B490}" srcOrd="1" destOrd="0" presId="urn:microsoft.com/office/officeart/2016/7/layout/LinearBlockProcessNumbered"/>
    <dgm:cxn modelId="{9A582265-7CFC-474C-983E-839F1732D24E}" srcId="{0D3A7BF7-CFC1-4895-90A4-222DC59800FF}" destId="{5816D583-CE67-43FB-9271-BE645C2E7DFD}" srcOrd="0" destOrd="0" parTransId="{F47EC9BD-4BC2-4ECD-878C-646F9BBDA884}" sibTransId="{500668CD-A885-4C6B-BB7D-436BAF4A69B0}"/>
    <dgm:cxn modelId="{FD877986-2B78-44AC-BB28-80FA95E21E16}" srcId="{19A62499-16A3-4646-8921-282F68B6B487}" destId="{00253272-89D0-4DEF-A02A-C20B830FBCE8}" srcOrd="3" destOrd="0" parTransId="{4DCC8174-7D27-4305-B1A1-F69CEA893CB5}" sibTransId="{252D295A-E6E9-413B-80BC-E218CF154C1E}"/>
    <dgm:cxn modelId="{016DBE53-45BC-4607-B8F5-C36819BEF237}" type="presOf" srcId="{0D3A7BF7-CFC1-4895-90A4-222DC59800FF}" destId="{8BC2C0C4-B9EF-47E8-87E5-83E5020926A0}" srcOrd="0" destOrd="0" presId="urn:microsoft.com/office/officeart/2016/7/layout/LinearBlockProcessNumbered"/>
    <dgm:cxn modelId="{A59A76CE-53A7-437F-AAF4-5A6029834ED9}" srcId="{4A0EE6E1-4763-441A-A30E-BB2435C069CE}" destId="{13E0A3E3-9D60-40D6-A9BA-32291BECF0F7}" srcOrd="0" destOrd="0" parTransId="{3A9A6695-67D1-42CB-AA7B-317A21C391BC}" sibTransId="{17FD4E95-7F3A-4E28-AD85-5E281255B943}"/>
    <dgm:cxn modelId="{E2D7DD09-953D-4DA2-AC43-42B997206DD4}" type="presOf" srcId="{00253272-89D0-4DEF-A02A-C20B830FBCE8}" destId="{3ABAF2BD-74EC-4ED4-9410-40E453E4BC47}" srcOrd="0" destOrd="0" presId="urn:microsoft.com/office/officeart/2016/7/layout/LinearBlockProcessNumbered"/>
    <dgm:cxn modelId="{293BB816-D73C-45D4-8132-A6F98A78560B}" type="presOf" srcId="{1C004B1D-6D86-4FE5-A249-A910CCE7A386}" destId="{C48B8953-7E77-4BE4-9FB4-B97CBDDF8F91}" srcOrd="0" destOrd="0" presId="urn:microsoft.com/office/officeart/2016/7/layout/LinearBlockProcessNumbered"/>
    <dgm:cxn modelId="{E94C30A0-934E-4B22-A6F2-D23D2D6CCD23}" type="presOf" srcId="{C7AF55B7-400C-4D40-9055-95E416E81EBF}" destId="{35184E4F-D3D9-4777-BD95-B3D1647E692B}" srcOrd="0" destOrd="0" presId="urn:microsoft.com/office/officeart/2016/7/layout/LinearBlockProcessNumbered"/>
    <dgm:cxn modelId="{98BA0D03-C4F1-40F9-8470-AA9352CE86DF}" type="presOf" srcId="{13E0A3E3-9D60-40D6-A9BA-32291BECF0F7}" destId="{14A22157-1D40-4185-B24F-F8B318AA2A4B}" srcOrd="0" destOrd="1" presId="urn:microsoft.com/office/officeart/2016/7/layout/LinearBlockProcessNumbered"/>
    <dgm:cxn modelId="{6EF16EEA-9684-4D4B-9634-DB1CAA37824A}" type="presOf" srcId="{0EE27459-E2B4-4CB3-8A60-317D312544CB}" destId="{DA590851-0DC8-4A08-9ED0-0C82A30BD850}" srcOrd="0" destOrd="0" presId="urn:microsoft.com/office/officeart/2016/7/layout/LinearBlockProcessNumbered"/>
    <dgm:cxn modelId="{CED2F757-C935-4EA7-B704-5A04DF587FBA}" srcId="{19A62499-16A3-4646-8921-282F68B6B487}" destId="{0D3A7BF7-CFC1-4895-90A4-222DC59800FF}" srcOrd="2" destOrd="0" parTransId="{95D62226-87FD-489D-A268-CD8CCDBEB25D}" sibTransId="{598F8814-ED01-4FEF-ADA0-0E33F1712ECE}"/>
    <dgm:cxn modelId="{58C6E8CC-E674-4FC1-BE4C-2CC7EC43C1DE}" type="presParOf" srcId="{E6A7CE9A-3E6D-4C8F-A9CA-CB818BA603F9}" destId="{5320C198-F72B-48C7-B29C-C835FCBB8296}" srcOrd="0" destOrd="0" presId="urn:microsoft.com/office/officeart/2016/7/layout/LinearBlockProcessNumbered"/>
    <dgm:cxn modelId="{0811FB7A-5CB0-4E29-9DEF-4B7506B73B28}" type="presParOf" srcId="{5320C198-F72B-48C7-B29C-C835FCBB8296}" destId="{53A753B2-F0B3-4F05-AF35-75CF15B68264}" srcOrd="0" destOrd="0" presId="urn:microsoft.com/office/officeart/2016/7/layout/LinearBlockProcessNumbered"/>
    <dgm:cxn modelId="{E8E6D015-1409-41EF-A00A-FF7D0F1474AF}" type="presParOf" srcId="{5320C198-F72B-48C7-B29C-C835FCBB8296}" destId="{C48B8953-7E77-4BE4-9FB4-B97CBDDF8F91}" srcOrd="1" destOrd="0" presId="urn:microsoft.com/office/officeart/2016/7/layout/LinearBlockProcessNumbered"/>
    <dgm:cxn modelId="{E6EB115E-5F27-4434-AA2B-2FDA81443CA4}" type="presParOf" srcId="{5320C198-F72B-48C7-B29C-C835FCBB8296}" destId="{528FD65F-097C-4601-AE7D-E0EF32E8B490}" srcOrd="2" destOrd="0" presId="urn:microsoft.com/office/officeart/2016/7/layout/LinearBlockProcessNumbered"/>
    <dgm:cxn modelId="{DA0E4569-D387-435A-88E1-36B372149665}" type="presParOf" srcId="{E6A7CE9A-3E6D-4C8F-A9CA-CB818BA603F9}" destId="{A11C998A-4DE4-433F-AF0F-FD619A13815C}" srcOrd="1" destOrd="0" presId="urn:microsoft.com/office/officeart/2016/7/layout/LinearBlockProcessNumbered"/>
    <dgm:cxn modelId="{C68C0B3F-F4ED-4830-A6FF-998C12015E64}" type="presParOf" srcId="{E6A7CE9A-3E6D-4C8F-A9CA-CB818BA603F9}" destId="{63460207-46D4-4D6A-A4C4-8BAD4E995A5C}" srcOrd="2" destOrd="0" presId="urn:microsoft.com/office/officeart/2016/7/layout/LinearBlockProcessNumbered"/>
    <dgm:cxn modelId="{606B9DC9-020F-4C19-9FD9-17BCCFC82427}" type="presParOf" srcId="{63460207-46D4-4D6A-A4C4-8BAD4E995A5C}" destId="{DA590851-0DC8-4A08-9ED0-0C82A30BD850}" srcOrd="0" destOrd="0" presId="urn:microsoft.com/office/officeart/2016/7/layout/LinearBlockProcessNumbered"/>
    <dgm:cxn modelId="{EBE8D0ED-E312-4FC6-A9AD-226294535B94}" type="presParOf" srcId="{63460207-46D4-4D6A-A4C4-8BAD4E995A5C}" destId="{35184E4F-D3D9-4777-BD95-B3D1647E692B}" srcOrd="1" destOrd="0" presId="urn:microsoft.com/office/officeart/2016/7/layout/LinearBlockProcessNumbered"/>
    <dgm:cxn modelId="{00062B4D-088F-4090-8E47-9B45ACE33D15}" type="presParOf" srcId="{63460207-46D4-4D6A-A4C4-8BAD4E995A5C}" destId="{47590F77-0D95-4FE4-BB8C-A69772286A6E}" srcOrd="2" destOrd="0" presId="urn:microsoft.com/office/officeart/2016/7/layout/LinearBlockProcessNumbered"/>
    <dgm:cxn modelId="{5ED2D7C7-0A14-40C9-96E3-C0AF7029D08E}" type="presParOf" srcId="{E6A7CE9A-3E6D-4C8F-A9CA-CB818BA603F9}" destId="{D2B94A00-54EF-4A26-A809-2CF58FB8207D}" srcOrd="3" destOrd="0" presId="urn:microsoft.com/office/officeart/2016/7/layout/LinearBlockProcessNumbered"/>
    <dgm:cxn modelId="{9E42EA32-4707-4C08-A246-45A32DACA9AC}" type="presParOf" srcId="{E6A7CE9A-3E6D-4C8F-A9CA-CB818BA603F9}" destId="{582E8B41-3778-444A-A53E-45803D80DAA7}" srcOrd="4" destOrd="0" presId="urn:microsoft.com/office/officeart/2016/7/layout/LinearBlockProcessNumbered"/>
    <dgm:cxn modelId="{CAA14C60-9FDF-42C0-9D7C-72FA83580C9F}" type="presParOf" srcId="{582E8B41-3778-444A-A53E-45803D80DAA7}" destId="{8BC2C0C4-B9EF-47E8-87E5-83E5020926A0}" srcOrd="0" destOrd="0" presId="urn:microsoft.com/office/officeart/2016/7/layout/LinearBlockProcessNumbered"/>
    <dgm:cxn modelId="{8DED91DD-A6E2-4DE9-A3CD-B5CD28CF85AB}" type="presParOf" srcId="{582E8B41-3778-444A-A53E-45803D80DAA7}" destId="{0727C05E-2C49-4BBC-B9B1-CF66E7328AD6}" srcOrd="1" destOrd="0" presId="urn:microsoft.com/office/officeart/2016/7/layout/LinearBlockProcessNumbered"/>
    <dgm:cxn modelId="{2A2429A8-C00B-4675-87B8-B2C878817157}" type="presParOf" srcId="{582E8B41-3778-444A-A53E-45803D80DAA7}" destId="{06A4A5CC-5310-434F-8CE0-E7BC39F18FEC}" srcOrd="2" destOrd="0" presId="urn:microsoft.com/office/officeart/2016/7/layout/LinearBlockProcessNumbered"/>
    <dgm:cxn modelId="{05E06401-6CE4-4BB2-9E59-C1D935F7FB4F}" type="presParOf" srcId="{E6A7CE9A-3E6D-4C8F-A9CA-CB818BA603F9}" destId="{50775581-57CF-41DC-84A9-627B9A38BEAC}" srcOrd="5" destOrd="0" presId="urn:microsoft.com/office/officeart/2016/7/layout/LinearBlockProcessNumbered"/>
    <dgm:cxn modelId="{D85045FF-9BFD-47FC-9F09-F05B27AE01BB}" type="presParOf" srcId="{E6A7CE9A-3E6D-4C8F-A9CA-CB818BA603F9}" destId="{E92B35DC-1BDC-419E-856A-B9805D080281}" srcOrd="6" destOrd="0" presId="urn:microsoft.com/office/officeart/2016/7/layout/LinearBlockProcessNumbered"/>
    <dgm:cxn modelId="{479C49F3-D026-44BC-B208-679BA3830F58}" type="presParOf" srcId="{E92B35DC-1BDC-419E-856A-B9805D080281}" destId="{3ABAF2BD-74EC-4ED4-9410-40E453E4BC47}" srcOrd="0" destOrd="0" presId="urn:microsoft.com/office/officeart/2016/7/layout/LinearBlockProcessNumbered"/>
    <dgm:cxn modelId="{23D643DA-0A6B-45BB-AED9-1E0B668A8930}" type="presParOf" srcId="{E92B35DC-1BDC-419E-856A-B9805D080281}" destId="{16EF06CA-348B-4C7E-91C8-D7BC7F43025F}" srcOrd="1" destOrd="0" presId="urn:microsoft.com/office/officeart/2016/7/layout/LinearBlockProcessNumbered"/>
    <dgm:cxn modelId="{D460FFAF-6BDB-4843-846C-D7D939C6B798}" type="presParOf" srcId="{E92B35DC-1BDC-419E-856A-B9805D080281}" destId="{90093BFD-5E54-430A-8F6F-CE9738F8FC16}" srcOrd="2" destOrd="0" presId="urn:microsoft.com/office/officeart/2016/7/layout/LinearBlockProcessNumbered"/>
    <dgm:cxn modelId="{D2AAC5B2-2FA1-4343-AC14-87BE8E80848F}" type="presParOf" srcId="{E6A7CE9A-3E6D-4C8F-A9CA-CB818BA603F9}" destId="{DFE6AFB0-F0F6-486C-BC4C-176729970230}" srcOrd="7" destOrd="0" presId="urn:microsoft.com/office/officeart/2016/7/layout/LinearBlockProcessNumbered"/>
    <dgm:cxn modelId="{C34850AD-E2EE-48CF-A8D8-891A112ECF0F}" type="presParOf" srcId="{E6A7CE9A-3E6D-4C8F-A9CA-CB818BA603F9}" destId="{FBE12E03-236B-47A2-972D-D155113374FA}" srcOrd="8" destOrd="0" presId="urn:microsoft.com/office/officeart/2016/7/layout/LinearBlockProcessNumbered"/>
    <dgm:cxn modelId="{62AB824C-438C-427E-8D8A-D8D1FAEE8650}" type="presParOf" srcId="{FBE12E03-236B-47A2-972D-D155113374FA}" destId="{D1AF4F1E-0CD9-4221-8524-77D361195E9B}" srcOrd="0" destOrd="0" presId="urn:microsoft.com/office/officeart/2016/7/layout/LinearBlockProcessNumbered"/>
    <dgm:cxn modelId="{7317916D-E542-4586-8823-46EC85BBAAE0}" type="presParOf" srcId="{FBE12E03-236B-47A2-972D-D155113374FA}" destId="{62C98B59-06BC-470D-92D3-CFDD75C1A6EB}" srcOrd="1" destOrd="0" presId="urn:microsoft.com/office/officeart/2016/7/layout/LinearBlockProcessNumbered"/>
    <dgm:cxn modelId="{4547EC98-FB58-4553-964C-DC87D55A6B6D}" type="presParOf" srcId="{FBE12E03-236B-47A2-972D-D155113374FA}" destId="{14A22157-1D40-4185-B24F-F8B318AA2A4B}" srcOrd="2" destOrd="0" presId="urn:microsoft.com/office/officeart/2016/7/layout/LinearBlockProcessNumbered"/>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A753B2-F0B3-4F05-AF35-75CF15B68264}">
      <dsp:nvSpPr>
        <dsp:cNvPr id="0" name=""/>
        <dsp:cNvSpPr/>
      </dsp:nvSpPr>
      <dsp:spPr>
        <a:xfrm>
          <a:off x="5447" y="1102436"/>
          <a:ext cx="1702921" cy="2043505"/>
        </a:xfrm>
        <a:prstGeom prst="rect">
          <a:avLst/>
        </a:prstGeom>
        <a:blipFill rotWithShape="0">
          <a:blip xmlns:r="http://schemas.openxmlformats.org/officeDocument/2006/relationships" r:embed="rId1">
            <a:duotone>
              <a:schemeClr val="lt1">
                <a:hueOff val="0"/>
                <a:satOff val="0"/>
                <a:lumOff val="0"/>
                <a:alphaOff val="0"/>
                <a:tint val="70000"/>
                <a:shade val="63000"/>
              </a:schemeClr>
              <a:schemeClr val="lt1">
                <a:hueOff val="0"/>
                <a:satOff val="0"/>
                <a:lumOff val="0"/>
                <a:alphaOff val="0"/>
                <a:tint val="10000"/>
                <a:satMod val="150000"/>
              </a:schemeClr>
            </a:duotone>
          </a:blip>
          <a:tile tx="0" ty="0" sx="60000" sy="59000" flip="none" algn="tl"/>
        </a:blipFill>
        <a:ln w="6350" cap="flat" cmpd="sng" algn="ctr">
          <a:solidFill>
            <a:schemeClr val="accent2">
              <a:shade val="80000"/>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168211" tIns="0" rIns="168211" bIns="330200" numCol="1" spcCol="1270" anchor="t" anchorCtr="0">
          <a:noAutofit/>
        </a:bodyPr>
        <a:lstStyle/>
        <a:p>
          <a:pPr lvl="0" algn="l" defTabSz="622300">
            <a:lnSpc>
              <a:spcPct val="90000"/>
            </a:lnSpc>
            <a:spcBef>
              <a:spcPct val="0"/>
            </a:spcBef>
            <a:spcAft>
              <a:spcPct val="35000"/>
            </a:spcAft>
          </a:pPr>
          <a:r>
            <a:rPr lang="en-US" sz="1400" kern="1200" dirty="0"/>
            <a:t>Figure out Room and Captains	</a:t>
          </a:r>
        </a:p>
        <a:p>
          <a:pPr marL="57150" lvl="1" indent="-57150" algn="l" defTabSz="488950">
            <a:lnSpc>
              <a:spcPct val="90000"/>
            </a:lnSpc>
            <a:spcBef>
              <a:spcPct val="0"/>
            </a:spcBef>
            <a:spcAft>
              <a:spcPct val="15000"/>
            </a:spcAft>
            <a:buChar char="•"/>
          </a:pPr>
          <a:r>
            <a:rPr lang="en-US" sz="1100" b="1" kern="1200" dirty="0"/>
            <a:t>Now!</a:t>
          </a:r>
        </a:p>
      </dsp:txBody>
      <dsp:txXfrm>
        <a:off x="5447" y="1919838"/>
        <a:ext cx="1702921" cy="1226103"/>
      </dsp:txXfrm>
    </dsp:sp>
    <dsp:sp modelId="{C48B8953-7E77-4BE4-9FB4-B97CBDDF8F91}">
      <dsp:nvSpPr>
        <dsp:cNvPr id="0" name=""/>
        <dsp:cNvSpPr/>
      </dsp:nvSpPr>
      <dsp:spPr>
        <a:xfrm>
          <a:off x="5447" y="1102436"/>
          <a:ext cx="1702921" cy="817402"/>
        </a:xfrm>
        <a:prstGeom prst="rect">
          <a:avLst/>
        </a:prstGeom>
        <a:noFill/>
        <a:ln w="6350" cap="flat" cmpd="sng" algn="ctr">
          <a:noFill/>
          <a:prstDash val="solid"/>
        </a:ln>
        <a:effectLst/>
        <a:sp3d/>
      </dsp:spPr>
      <dsp:style>
        <a:lnRef idx="1">
          <a:scrgbClr r="0" g="0" b="0"/>
        </a:lnRef>
        <a:fillRef idx="2">
          <a:scrgbClr r="0" g="0" b="0"/>
        </a:fillRef>
        <a:effectRef idx="1">
          <a:scrgbClr r="0" g="0" b="0"/>
        </a:effectRef>
        <a:fontRef idx="minor">
          <a:schemeClr val="dk1"/>
        </a:fontRef>
      </dsp:style>
      <dsp:txBody>
        <a:bodyPr spcFirstLastPara="0" vert="horz" wrap="square" lIns="168211" tIns="165100" rIns="168211" bIns="165100" numCol="1" spcCol="1270" anchor="ctr" anchorCtr="0">
          <a:noAutofit/>
        </a:bodyPr>
        <a:lstStyle/>
        <a:p>
          <a:pPr lvl="0" algn="l" defTabSz="1600200">
            <a:lnSpc>
              <a:spcPct val="90000"/>
            </a:lnSpc>
            <a:spcBef>
              <a:spcPct val="0"/>
            </a:spcBef>
            <a:spcAft>
              <a:spcPct val="35000"/>
            </a:spcAft>
          </a:pPr>
          <a:r>
            <a:rPr lang="en-US" sz="3600" kern="1200"/>
            <a:t>01</a:t>
          </a:r>
        </a:p>
      </dsp:txBody>
      <dsp:txXfrm>
        <a:off x="5447" y="1102436"/>
        <a:ext cx="1702921" cy="817402"/>
      </dsp:txXfrm>
    </dsp:sp>
    <dsp:sp modelId="{DA590851-0DC8-4A08-9ED0-0C82A30BD850}">
      <dsp:nvSpPr>
        <dsp:cNvPr id="0" name=""/>
        <dsp:cNvSpPr/>
      </dsp:nvSpPr>
      <dsp:spPr>
        <a:xfrm>
          <a:off x="1844602" y="1102436"/>
          <a:ext cx="1702921" cy="2043505"/>
        </a:xfrm>
        <a:prstGeom prst="rect">
          <a:avLst/>
        </a:prstGeom>
        <a:blipFill rotWithShape="0">
          <a:blip xmlns:r="http://schemas.openxmlformats.org/officeDocument/2006/relationships" r:embed="rId1">
            <a:duotone>
              <a:schemeClr val="lt1">
                <a:hueOff val="0"/>
                <a:satOff val="0"/>
                <a:lumOff val="0"/>
                <a:alphaOff val="0"/>
                <a:tint val="70000"/>
                <a:shade val="63000"/>
              </a:schemeClr>
              <a:schemeClr val="lt1">
                <a:hueOff val="0"/>
                <a:satOff val="0"/>
                <a:lumOff val="0"/>
                <a:alphaOff val="0"/>
                <a:tint val="10000"/>
                <a:satMod val="150000"/>
              </a:schemeClr>
            </a:duotone>
          </a:blip>
          <a:tile tx="0" ty="0" sx="60000" sy="59000" flip="none" algn="tl"/>
        </a:blipFill>
        <a:ln w="6350" cap="flat" cmpd="sng" algn="ctr">
          <a:solidFill>
            <a:schemeClr val="accent2">
              <a:shade val="80000"/>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168211" tIns="0" rIns="168211" bIns="330200" numCol="1" spcCol="1270" anchor="t" anchorCtr="0">
          <a:noAutofit/>
        </a:bodyPr>
        <a:lstStyle/>
        <a:p>
          <a:pPr lvl="0" algn="l" defTabSz="622300">
            <a:lnSpc>
              <a:spcPct val="90000"/>
            </a:lnSpc>
            <a:spcBef>
              <a:spcPct val="0"/>
            </a:spcBef>
            <a:spcAft>
              <a:spcPct val="35000"/>
            </a:spcAft>
          </a:pPr>
          <a:r>
            <a:rPr lang="en-US" sz="1400" kern="1200" dirty="0"/>
            <a:t>Captains Register</a:t>
          </a:r>
        </a:p>
        <a:p>
          <a:pPr marL="57150" lvl="1" indent="-57150" algn="l" defTabSz="488950">
            <a:lnSpc>
              <a:spcPct val="90000"/>
            </a:lnSpc>
            <a:spcBef>
              <a:spcPct val="0"/>
            </a:spcBef>
            <a:spcAft>
              <a:spcPct val="15000"/>
            </a:spcAft>
            <a:buChar char="•"/>
          </a:pPr>
          <a:r>
            <a:rPr lang="en-US" sz="1100" b="1" kern="1200"/>
            <a:t>Monday, December 4 at 8 am.</a:t>
          </a:r>
        </a:p>
      </dsp:txBody>
      <dsp:txXfrm>
        <a:off x="1844602" y="1919838"/>
        <a:ext cx="1702921" cy="1226103"/>
      </dsp:txXfrm>
    </dsp:sp>
    <dsp:sp modelId="{35184E4F-D3D9-4777-BD95-B3D1647E692B}">
      <dsp:nvSpPr>
        <dsp:cNvPr id="0" name=""/>
        <dsp:cNvSpPr/>
      </dsp:nvSpPr>
      <dsp:spPr>
        <a:xfrm>
          <a:off x="1844602" y="1102436"/>
          <a:ext cx="1702921" cy="817402"/>
        </a:xfrm>
        <a:prstGeom prst="rect">
          <a:avLst/>
        </a:prstGeom>
        <a:noFill/>
        <a:ln w="6350" cap="flat" cmpd="sng" algn="ctr">
          <a:noFill/>
          <a:prstDash val="solid"/>
        </a:ln>
        <a:effectLst/>
        <a:sp3d/>
      </dsp:spPr>
      <dsp:style>
        <a:lnRef idx="1">
          <a:scrgbClr r="0" g="0" b="0"/>
        </a:lnRef>
        <a:fillRef idx="2">
          <a:scrgbClr r="0" g="0" b="0"/>
        </a:fillRef>
        <a:effectRef idx="1">
          <a:scrgbClr r="0" g="0" b="0"/>
        </a:effectRef>
        <a:fontRef idx="minor">
          <a:schemeClr val="dk1"/>
        </a:fontRef>
      </dsp:style>
      <dsp:txBody>
        <a:bodyPr spcFirstLastPara="0" vert="horz" wrap="square" lIns="168211" tIns="165100" rIns="168211" bIns="165100" numCol="1" spcCol="1270" anchor="ctr" anchorCtr="0">
          <a:noAutofit/>
        </a:bodyPr>
        <a:lstStyle/>
        <a:p>
          <a:pPr lvl="0" algn="l" defTabSz="1600200">
            <a:lnSpc>
              <a:spcPct val="90000"/>
            </a:lnSpc>
            <a:spcBef>
              <a:spcPct val="0"/>
            </a:spcBef>
            <a:spcAft>
              <a:spcPct val="35000"/>
            </a:spcAft>
          </a:pPr>
          <a:r>
            <a:rPr lang="en-US" sz="3600" kern="1200"/>
            <a:t>02</a:t>
          </a:r>
        </a:p>
      </dsp:txBody>
      <dsp:txXfrm>
        <a:off x="1844602" y="1102436"/>
        <a:ext cx="1702921" cy="817402"/>
      </dsp:txXfrm>
    </dsp:sp>
    <dsp:sp modelId="{8BC2C0C4-B9EF-47E8-87E5-83E5020926A0}">
      <dsp:nvSpPr>
        <dsp:cNvPr id="0" name=""/>
        <dsp:cNvSpPr/>
      </dsp:nvSpPr>
      <dsp:spPr>
        <a:xfrm>
          <a:off x="3683758" y="1102436"/>
          <a:ext cx="1702921" cy="2043505"/>
        </a:xfrm>
        <a:prstGeom prst="rect">
          <a:avLst/>
        </a:prstGeom>
        <a:blipFill rotWithShape="0">
          <a:blip xmlns:r="http://schemas.openxmlformats.org/officeDocument/2006/relationships" r:embed="rId1">
            <a:duotone>
              <a:schemeClr val="lt1">
                <a:hueOff val="0"/>
                <a:satOff val="0"/>
                <a:lumOff val="0"/>
                <a:alphaOff val="0"/>
                <a:tint val="70000"/>
                <a:shade val="63000"/>
              </a:schemeClr>
              <a:schemeClr val="lt1">
                <a:hueOff val="0"/>
                <a:satOff val="0"/>
                <a:lumOff val="0"/>
                <a:alphaOff val="0"/>
                <a:tint val="10000"/>
                <a:satMod val="150000"/>
              </a:schemeClr>
            </a:duotone>
          </a:blip>
          <a:tile tx="0" ty="0" sx="60000" sy="59000" flip="none" algn="tl"/>
        </a:blipFill>
        <a:ln w="6350" cap="flat" cmpd="sng" algn="ctr">
          <a:solidFill>
            <a:schemeClr val="accent2">
              <a:shade val="80000"/>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168211" tIns="0" rIns="168211" bIns="330200" numCol="1" spcCol="1270" anchor="t" anchorCtr="0">
          <a:noAutofit/>
        </a:bodyPr>
        <a:lstStyle/>
        <a:p>
          <a:pPr lvl="0" algn="l" defTabSz="622300">
            <a:lnSpc>
              <a:spcPct val="90000"/>
            </a:lnSpc>
            <a:spcBef>
              <a:spcPct val="0"/>
            </a:spcBef>
            <a:spcAft>
              <a:spcPct val="35000"/>
            </a:spcAft>
          </a:pPr>
          <a:r>
            <a:rPr lang="en-US" sz="1400" kern="1200" dirty="0"/>
            <a:t>Everyone Registers</a:t>
          </a:r>
        </a:p>
        <a:p>
          <a:pPr marL="57150" lvl="1" indent="-57150" algn="l" defTabSz="488950">
            <a:lnSpc>
              <a:spcPct val="90000"/>
            </a:lnSpc>
            <a:spcBef>
              <a:spcPct val="0"/>
            </a:spcBef>
            <a:spcAft>
              <a:spcPct val="15000"/>
            </a:spcAft>
            <a:buChar char="•"/>
          </a:pPr>
          <a:r>
            <a:rPr lang="en-US" sz="1100" b="1" kern="1200"/>
            <a:t>Wednesday, December 6 at 8am.</a:t>
          </a:r>
        </a:p>
      </dsp:txBody>
      <dsp:txXfrm>
        <a:off x="3683758" y="1919838"/>
        <a:ext cx="1702921" cy="1226103"/>
      </dsp:txXfrm>
    </dsp:sp>
    <dsp:sp modelId="{0727C05E-2C49-4BBC-B9B1-CF66E7328AD6}">
      <dsp:nvSpPr>
        <dsp:cNvPr id="0" name=""/>
        <dsp:cNvSpPr/>
      </dsp:nvSpPr>
      <dsp:spPr>
        <a:xfrm>
          <a:off x="3683758" y="1102436"/>
          <a:ext cx="1702921" cy="817402"/>
        </a:xfrm>
        <a:prstGeom prst="rect">
          <a:avLst/>
        </a:prstGeom>
        <a:noFill/>
        <a:ln w="6350" cap="flat" cmpd="sng" algn="ctr">
          <a:noFill/>
          <a:prstDash val="solid"/>
        </a:ln>
        <a:effectLst/>
        <a:sp3d/>
      </dsp:spPr>
      <dsp:style>
        <a:lnRef idx="1">
          <a:scrgbClr r="0" g="0" b="0"/>
        </a:lnRef>
        <a:fillRef idx="2">
          <a:scrgbClr r="0" g="0" b="0"/>
        </a:fillRef>
        <a:effectRef idx="1">
          <a:scrgbClr r="0" g="0" b="0"/>
        </a:effectRef>
        <a:fontRef idx="minor">
          <a:schemeClr val="dk1"/>
        </a:fontRef>
      </dsp:style>
      <dsp:txBody>
        <a:bodyPr spcFirstLastPara="0" vert="horz" wrap="square" lIns="168211" tIns="165100" rIns="168211" bIns="165100" numCol="1" spcCol="1270" anchor="ctr" anchorCtr="0">
          <a:noAutofit/>
        </a:bodyPr>
        <a:lstStyle/>
        <a:p>
          <a:pPr lvl="0" algn="l" defTabSz="1600200">
            <a:lnSpc>
              <a:spcPct val="90000"/>
            </a:lnSpc>
            <a:spcBef>
              <a:spcPct val="0"/>
            </a:spcBef>
            <a:spcAft>
              <a:spcPct val="35000"/>
            </a:spcAft>
          </a:pPr>
          <a:r>
            <a:rPr lang="en-US" sz="3600" kern="1200"/>
            <a:t>03</a:t>
          </a:r>
        </a:p>
      </dsp:txBody>
      <dsp:txXfrm>
        <a:off x="3683758" y="1102436"/>
        <a:ext cx="1702921" cy="817402"/>
      </dsp:txXfrm>
    </dsp:sp>
    <dsp:sp modelId="{3ABAF2BD-74EC-4ED4-9410-40E453E4BC47}">
      <dsp:nvSpPr>
        <dsp:cNvPr id="0" name=""/>
        <dsp:cNvSpPr/>
      </dsp:nvSpPr>
      <dsp:spPr>
        <a:xfrm>
          <a:off x="5522913" y="1102436"/>
          <a:ext cx="1702921" cy="2043505"/>
        </a:xfrm>
        <a:prstGeom prst="rect">
          <a:avLst/>
        </a:prstGeom>
        <a:blipFill rotWithShape="0">
          <a:blip xmlns:r="http://schemas.openxmlformats.org/officeDocument/2006/relationships" r:embed="rId1">
            <a:duotone>
              <a:schemeClr val="lt1">
                <a:hueOff val="0"/>
                <a:satOff val="0"/>
                <a:lumOff val="0"/>
                <a:alphaOff val="0"/>
                <a:tint val="70000"/>
                <a:shade val="63000"/>
              </a:schemeClr>
              <a:schemeClr val="lt1">
                <a:hueOff val="0"/>
                <a:satOff val="0"/>
                <a:lumOff val="0"/>
                <a:alphaOff val="0"/>
                <a:tint val="10000"/>
                <a:satMod val="150000"/>
              </a:schemeClr>
            </a:duotone>
          </a:blip>
          <a:tile tx="0" ty="0" sx="60000" sy="59000" flip="none" algn="tl"/>
        </a:blipFill>
        <a:ln w="6350" cap="flat" cmpd="sng" algn="ctr">
          <a:solidFill>
            <a:schemeClr val="accent2">
              <a:shade val="80000"/>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168211" tIns="0" rIns="168211" bIns="330200" numCol="1" spcCol="1270" anchor="t" anchorCtr="0">
          <a:noAutofit/>
        </a:bodyPr>
        <a:lstStyle/>
        <a:p>
          <a:pPr lvl="0" algn="l" defTabSz="622300">
            <a:lnSpc>
              <a:spcPct val="90000"/>
            </a:lnSpc>
            <a:spcBef>
              <a:spcPct val="0"/>
            </a:spcBef>
            <a:spcAft>
              <a:spcPct val="35000"/>
            </a:spcAft>
          </a:pPr>
          <a:r>
            <a:rPr lang="en-US" sz="1400" kern="1200" dirty="0"/>
            <a:t>Registration Closes</a:t>
          </a:r>
        </a:p>
        <a:p>
          <a:pPr marL="57150" lvl="1" indent="-57150" algn="l" defTabSz="488950">
            <a:lnSpc>
              <a:spcPct val="90000"/>
            </a:lnSpc>
            <a:spcBef>
              <a:spcPct val="0"/>
            </a:spcBef>
            <a:spcAft>
              <a:spcPct val="15000"/>
            </a:spcAft>
            <a:buChar char="•"/>
          </a:pPr>
          <a:r>
            <a:rPr lang="en-US" sz="1100" b="1" kern="1200"/>
            <a:t>Tuesday, January 2.</a:t>
          </a:r>
        </a:p>
      </dsp:txBody>
      <dsp:txXfrm>
        <a:off x="5522913" y="1919838"/>
        <a:ext cx="1702921" cy="1226103"/>
      </dsp:txXfrm>
    </dsp:sp>
    <dsp:sp modelId="{16EF06CA-348B-4C7E-91C8-D7BC7F43025F}">
      <dsp:nvSpPr>
        <dsp:cNvPr id="0" name=""/>
        <dsp:cNvSpPr/>
      </dsp:nvSpPr>
      <dsp:spPr>
        <a:xfrm>
          <a:off x="5522913" y="1102436"/>
          <a:ext cx="1702921" cy="817402"/>
        </a:xfrm>
        <a:prstGeom prst="rect">
          <a:avLst/>
        </a:prstGeom>
        <a:noFill/>
        <a:ln w="6350" cap="flat" cmpd="sng" algn="ctr">
          <a:noFill/>
          <a:prstDash val="solid"/>
        </a:ln>
        <a:effectLst/>
        <a:sp3d/>
      </dsp:spPr>
      <dsp:style>
        <a:lnRef idx="1">
          <a:scrgbClr r="0" g="0" b="0"/>
        </a:lnRef>
        <a:fillRef idx="2">
          <a:scrgbClr r="0" g="0" b="0"/>
        </a:fillRef>
        <a:effectRef idx="1">
          <a:scrgbClr r="0" g="0" b="0"/>
        </a:effectRef>
        <a:fontRef idx="minor">
          <a:schemeClr val="dk1"/>
        </a:fontRef>
      </dsp:style>
      <dsp:txBody>
        <a:bodyPr spcFirstLastPara="0" vert="horz" wrap="square" lIns="168211" tIns="165100" rIns="168211" bIns="165100" numCol="1" spcCol="1270" anchor="ctr" anchorCtr="0">
          <a:noAutofit/>
        </a:bodyPr>
        <a:lstStyle/>
        <a:p>
          <a:pPr lvl="0" algn="l" defTabSz="1600200">
            <a:lnSpc>
              <a:spcPct val="90000"/>
            </a:lnSpc>
            <a:spcBef>
              <a:spcPct val="0"/>
            </a:spcBef>
            <a:spcAft>
              <a:spcPct val="35000"/>
            </a:spcAft>
          </a:pPr>
          <a:r>
            <a:rPr lang="en-US" sz="3600" kern="1200"/>
            <a:t>04</a:t>
          </a:r>
        </a:p>
      </dsp:txBody>
      <dsp:txXfrm>
        <a:off x="5522913" y="1102436"/>
        <a:ext cx="1702921" cy="817402"/>
      </dsp:txXfrm>
    </dsp:sp>
    <dsp:sp modelId="{D1AF4F1E-0CD9-4221-8524-77D361195E9B}">
      <dsp:nvSpPr>
        <dsp:cNvPr id="0" name=""/>
        <dsp:cNvSpPr/>
      </dsp:nvSpPr>
      <dsp:spPr>
        <a:xfrm>
          <a:off x="7362068" y="1102436"/>
          <a:ext cx="1702921" cy="2043505"/>
        </a:xfrm>
        <a:prstGeom prst="rect">
          <a:avLst/>
        </a:prstGeom>
        <a:blipFill rotWithShape="0">
          <a:blip xmlns:r="http://schemas.openxmlformats.org/officeDocument/2006/relationships" r:embed="rId1">
            <a:duotone>
              <a:schemeClr val="lt1">
                <a:hueOff val="0"/>
                <a:satOff val="0"/>
                <a:lumOff val="0"/>
                <a:alphaOff val="0"/>
                <a:tint val="70000"/>
                <a:shade val="63000"/>
              </a:schemeClr>
              <a:schemeClr val="lt1">
                <a:hueOff val="0"/>
                <a:satOff val="0"/>
                <a:lumOff val="0"/>
                <a:alphaOff val="0"/>
                <a:tint val="10000"/>
                <a:satMod val="150000"/>
              </a:schemeClr>
            </a:duotone>
          </a:blip>
          <a:tile tx="0" ty="0" sx="60000" sy="59000" flip="none" algn="tl"/>
        </a:blipFill>
        <a:ln w="6350" cap="flat" cmpd="sng" algn="ctr">
          <a:solidFill>
            <a:schemeClr val="accent2">
              <a:shade val="80000"/>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168211" tIns="0" rIns="168211" bIns="330200" numCol="1" spcCol="1270" anchor="t" anchorCtr="0">
          <a:noAutofit/>
        </a:bodyPr>
        <a:lstStyle/>
        <a:p>
          <a:pPr lvl="0" algn="l" defTabSz="622300">
            <a:lnSpc>
              <a:spcPct val="90000"/>
            </a:lnSpc>
            <a:spcBef>
              <a:spcPct val="0"/>
            </a:spcBef>
            <a:spcAft>
              <a:spcPct val="35000"/>
            </a:spcAft>
          </a:pPr>
          <a:r>
            <a:rPr lang="en-US" sz="1400" kern="1200" dirty="0"/>
            <a:t>GO TO KILLINGTON!</a:t>
          </a:r>
        </a:p>
        <a:p>
          <a:pPr marL="57150" lvl="1" indent="-57150" algn="l" defTabSz="488950">
            <a:lnSpc>
              <a:spcPct val="90000"/>
            </a:lnSpc>
            <a:spcBef>
              <a:spcPct val="0"/>
            </a:spcBef>
            <a:spcAft>
              <a:spcPct val="15000"/>
            </a:spcAft>
            <a:buChar char="•"/>
          </a:pPr>
          <a:r>
            <a:rPr lang="en-US" sz="1100" b="1" kern="1200"/>
            <a:t>February 1-4</a:t>
          </a:r>
        </a:p>
      </dsp:txBody>
      <dsp:txXfrm>
        <a:off x="7362068" y="1919838"/>
        <a:ext cx="1702921" cy="1226103"/>
      </dsp:txXfrm>
    </dsp:sp>
    <dsp:sp modelId="{62C98B59-06BC-470D-92D3-CFDD75C1A6EB}">
      <dsp:nvSpPr>
        <dsp:cNvPr id="0" name=""/>
        <dsp:cNvSpPr/>
      </dsp:nvSpPr>
      <dsp:spPr>
        <a:xfrm>
          <a:off x="7362068" y="1102436"/>
          <a:ext cx="1702921" cy="817402"/>
        </a:xfrm>
        <a:prstGeom prst="rect">
          <a:avLst/>
        </a:prstGeom>
        <a:noFill/>
        <a:ln w="6350" cap="flat" cmpd="sng" algn="ctr">
          <a:noFill/>
          <a:prstDash val="solid"/>
        </a:ln>
        <a:effectLst/>
        <a:sp3d/>
      </dsp:spPr>
      <dsp:style>
        <a:lnRef idx="1">
          <a:scrgbClr r="0" g="0" b="0"/>
        </a:lnRef>
        <a:fillRef idx="2">
          <a:scrgbClr r="0" g="0" b="0"/>
        </a:fillRef>
        <a:effectRef idx="1">
          <a:scrgbClr r="0" g="0" b="0"/>
        </a:effectRef>
        <a:fontRef idx="minor">
          <a:schemeClr val="dk1"/>
        </a:fontRef>
      </dsp:style>
      <dsp:txBody>
        <a:bodyPr spcFirstLastPara="0" vert="horz" wrap="square" lIns="168211" tIns="165100" rIns="168211" bIns="165100" numCol="1" spcCol="1270" anchor="ctr" anchorCtr="0">
          <a:noAutofit/>
        </a:bodyPr>
        <a:lstStyle/>
        <a:p>
          <a:pPr lvl="0" algn="l" defTabSz="1600200">
            <a:lnSpc>
              <a:spcPct val="90000"/>
            </a:lnSpc>
            <a:spcBef>
              <a:spcPct val="0"/>
            </a:spcBef>
            <a:spcAft>
              <a:spcPct val="35000"/>
            </a:spcAft>
          </a:pPr>
          <a:r>
            <a:rPr lang="en-US" sz="3600" kern="1200"/>
            <a:t>05</a:t>
          </a:r>
        </a:p>
      </dsp:txBody>
      <dsp:txXfrm>
        <a:off x="7362068" y="1102436"/>
        <a:ext cx="1702921" cy="817402"/>
      </dsp:txXfrm>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xmlns="">
        <dgm1611:autoBuNodeInfo lvl="1" ptType="sibTrans">
          <dgm1611:buPr prefix="" leadZeros="1">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064CAF-0C74-438B-B82D-7DC66582B03D}" type="datetimeFigureOut">
              <a:rPr lang="en-US" smtClean="0"/>
              <a:t>11/29/17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9DD420-4797-4121-B111-8DC3B37C3EE0}" type="slidenum">
              <a:rPr lang="en-US" smtClean="0"/>
              <a:t>‹#›</a:t>
            </a:fld>
            <a:endParaRPr lang="en-US"/>
          </a:p>
        </p:txBody>
      </p:sp>
    </p:spTree>
    <p:extLst>
      <p:ext uri="{BB962C8B-B14F-4D97-AF65-F5344CB8AC3E}">
        <p14:creationId xmlns:p14="http://schemas.microsoft.com/office/powerpoint/2010/main" val="1941890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killington.com/site/plan/managed/managed/206041215" TargetMode="External"/><Relationship Id="rId4" Type="http://schemas.openxmlformats.org/officeDocument/2006/relationships/hyperlink" Target="http://www.killington.com/site/plan/managed/managed/206041147" TargetMode="External"/><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Trail Creek </a:t>
            </a:r>
            <a:r>
              <a:rPr lang="en-US" sz="1600" dirty="0">
                <a:hlinkClick r:id="rId3"/>
              </a:rPr>
              <a:t>http://www.killington.com/site/plan/managed/managed/206041215</a:t>
            </a:r>
            <a:endParaRPr lang="en-US" sz="1600" dirty="0"/>
          </a:p>
          <a:p>
            <a:r>
              <a:rPr lang="en-US" sz="1600" dirty="0" err="1"/>
              <a:t>Highridge</a:t>
            </a:r>
            <a:endParaRPr lang="en-US" sz="1600" dirty="0"/>
          </a:p>
          <a:p>
            <a:pPr marL="301943" lvl="1" indent="0">
              <a:buNone/>
            </a:pPr>
            <a:r>
              <a:rPr lang="en-US" sz="1600" dirty="0">
                <a:hlinkClick r:id="rId4"/>
              </a:rPr>
              <a:t>http://www.killington.com/site/plan/managed/managed/206041147</a:t>
            </a:r>
            <a:endParaRPr lang="en-US" sz="1600" dirty="0"/>
          </a:p>
          <a:p>
            <a:endParaRPr lang="en-US" dirty="0"/>
          </a:p>
        </p:txBody>
      </p:sp>
      <p:sp>
        <p:nvSpPr>
          <p:cNvPr id="4" name="Slide Number Placeholder 3"/>
          <p:cNvSpPr>
            <a:spLocks noGrp="1"/>
          </p:cNvSpPr>
          <p:nvPr>
            <p:ph type="sldNum" sz="quarter" idx="10"/>
          </p:nvPr>
        </p:nvSpPr>
        <p:spPr/>
        <p:txBody>
          <a:bodyPr/>
          <a:lstStyle/>
          <a:p>
            <a:fld id="{8C9DD420-4797-4121-B111-8DC3B37C3EE0}" type="slidenum">
              <a:rPr lang="en-US" smtClean="0"/>
              <a:t>6</a:t>
            </a:fld>
            <a:endParaRPr lang="en-US"/>
          </a:p>
        </p:txBody>
      </p:sp>
    </p:spTree>
    <p:extLst>
      <p:ext uri="{BB962C8B-B14F-4D97-AF65-F5344CB8AC3E}">
        <p14:creationId xmlns:p14="http://schemas.microsoft.com/office/powerpoint/2010/main" val="78303238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3.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3.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2.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2.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345E207-52FE-4C3F-8C5F-CD3F2F9F4836}" type="datetimeFigureOut">
              <a:rPr lang="en-US" smtClean="0"/>
              <a:t>11/29/17</a:t>
            </a:fld>
            <a:endParaRPr lang="en-US"/>
          </a:p>
        </p:txBody>
      </p:sp>
      <p:sp>
        <p:nvSpPr>
          <p:cNvPr id="5" name="Footer Placeholder 4"/>
          <p:cNvSpPr>
            <a:spLocks noGrp="1"/>
          </p:cNvSpPr>
          <p:nvPr>
            <p:ph type="ftr" sz="quarter" idx="11"/>
          </p:nvPr>
        </p:nvSpPr>
        <p:spPr>
          <a:xfrm>
            <a:off x="812805" y="6272785"/>
            <a:ext cx="4745736" cy="365125"/>
          </a:xfrm>
        </p:spPr>
        <p:txBody>
          <a:bodyPr/>
          <a:lstStyle/>
          <a:p>
            <a:endParaRPr lang="en-US"/>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7F510531-C193-4E0A-8034-9F54991CB648}" type="slidenum">
              <a:rPr lang="en-US" smtClean="0"/>
              <a:t>‹#›</a:t>
            </a:fld>
            <a:endParaRPr lang="en-US"/>
          </a:p>
        </p:txBody>
      </p:sp>
    </p:spTree>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345E207-52FE-4C3F-8C5F-CD3F2F9F4836}" type="datetimeFigureOut">
              <a:rPr lang="en-US" smtClean="0"/>
              <a:t>11/29/17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510531-C193-4E0A-8034-9F54991CB648}" type="slidenum">
              <a:rPr lang="en-US" smtClean="0"/>
              <a:t>‹#›</a:t>
            </a:fld>
            <a:endParaRPr lang="en-US"/>
          </a:p>
        </p:txBody>
      </p: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345E207-52FE-4C3F-8C5F-CD3F2F9F4836}" type="datetimeFigureOut">
              <a:rPr lang="en-US" smtClean="0"/>
              <a:t>11/29/17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510531-C193-4E0A-8034-9F54991CB648}" type="slidenum">
              <a:rPr lang="en-US" smtClean="0"/>
              <a:t>‹#›</a:t>
            </a:fld>
            <a:endParaRPr lang="en-US"/>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345E207-52FE-4C3F-8C5F-CD3F2F9F4836}" type="datetimeFigureOut">
              <a:rPr lang="en-US" smtClean="0"/>
              <a:t>11/29/17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510531-C193-4E0A-8034-9F54991CB648}" type="slidenum">
              <a:rPr lang="en-US" smtClean="0"/>
              <a:t>‹#›</a:t>
            </a:fld>
            <a:endParaRPr lang="en-US"/>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en-US"/>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fld id="{5345E207-52FE-4C3F-8C5F-CD3F2F9F4836}" type="datetimeFigureOut">
              <a:rPr lang="en-US" smtClean="0"/>
              <a:t>11/29/17</a:t>
            </a:fld>
            <a:endParaRPr lang="en-US"/>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endParaRPr lang="en-US"/>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7F510531-C193-4E0A-8034-9F54991CB648}" type="slidenum">
              <a:rPr lang="en-US" smtClean="0"/>
              <a:t>‹#›</a:t>
            </a:fld>
            <a:endParaRPr lang="en-US"/>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345E207-52FE-4C3F-8C5F-CD3F2F9F4836}" type="datetimeFigureOut">
              <a:rPr lang="en-US" smtClean="0"/>
              <a:t>11/29/17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10531-C193-4E0A-8034-9F54991CB648}" type="slidenum">
              <a:rPr lang="en-US" smtClean="0"/>
              <a:t>‹#›</a:t>
            </a:fld>
            <a:endParaRPr lang="en-US"/>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345E207-52FE-4C3F-8C5F-CD3F2F9F4836}" type="datetimeFigureOut">
              <a:rPr lang="en-US" smtClean="0"/>
              <a:t>11/29/17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510531-C193-4E0A-8034-9F54991CB648}"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5345E207-52FE-4C3F-8C5F-CD3F2F9F4836}" type="datetimeFigureOut">
              <a:rPr lang="en-US" smtClean="0"/>
              <a:t>11/29/17</a:t>
            </a:fld>
            <a:endParaRPr lang="en-US"/>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en-US"/>
          </a:p>
        </p:txBody>
      </p:sp>
      <p:sp>
        <p:nvSpPr>
          <p:cNvPr id="5" name="Slide Number Placeholder 4"/>
          <p:cNvSpPr>
            <a:spLocks noGrp="1"/>
          </p:cNvSpPr>
          <p:nvPr>
            <p:ph type="sldNum" sz="quarter" idx="12"/>
          </p:nvPr>
        </p:nvSpPr>
        <p:spPr/>
        <p:txBody>
          <a:bodyPr/>
          <a:lstStyle/>
          <a:p>
            <a:fld id="{7F510531-C193-4E0A-8034-9F54991CB648}" type="slidenum">
              <a:rPr lang="en-US" smtClean="0"/>
              <a:t>‹#›</a:t>
            </a:fld>
            <a:endParaRPr lang="en-US"/>
          </a:p>
        </p:txBody>
      </p:sp>
      <p:sp>
        <p:nvSpPr>
          <p:cNvPr id="6" name="Title 5"/>
          <p:cNvSpPr>
            <a:spLocks noGrp="1"/>
          </p:cNvSpPr>
          <p:nvPr>
            <p:ph type="title"/>
          </p:nvPr>
        </p:nvSpPr>
        <p:spPr/>
        <p:txBody>
          <a:bodyPr/>
          <a:lstStyle/>
          <a:p>
            <a:r>
              <a:rPr lang="en-US"/>
              <a:t>Click to edit Master title style</a:t>
            </a:r>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45E207-52FE-4C3F-8C5F-CD3F2F9F4836}" type="datetimeFigureOut">
              <a:rPr lang="en-US" smtClean="0"/>
              <a:t>11/29/17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510531-C193-4E0A-8034-9F54991CB648}" type="slidenum">
              <a:rPr lang="en-US" smtClean="0"/>
              <a:t>‹#›</a:t>
            </a:fld>
            <a:endParaRPr lang="en-US"/>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9" name="Date Placeholder 8"/>
          <p:cNvSpPr>
            <a:spLocks noGrp="1"/>
          </p:cNvSpPr>
          <p:nvPr>
            <p:ph type="dt" sz="half" idx="10"/>
          </p:nvPr>
        </p:nvSpPr>
        <p:spPr/>
        <p:txBody>
          <a:bodyPr/>
          <a:lstStyle/>
          <a:p>
            <a:fld id="{5345E207-52FE-4C3F-8C5F-CD3F2F9F4836}" type="datetimeFigureOut">
              <a:rPr lang="en-US" smtClean="0"/>
              <a:t>11/29/17</a:t>
            </a:fld>
            <a:endParaRPr lang="en-US"/>
          </a:p>
        </p:txBody>
      </p:sp>
      <p:sp>
        <p:nvSpPr>
          <p:cNvPr id="10" name="Footer Placeholder 9"/>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7F510531-C193-4E0A-8034-9F54991CB648}" type="slidenum">
              <a:rPr lang="en-US" smtClean="0"/>
              <a:t>‹#›</a:t>
            </a:fld>
            <a:endParaRPr lang="en-US"/>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Picture Placeholder 2"/>
          <p:cNvSpPr>
            <a:spLocks noGrp="1"/>
          </p:cNvSpPr>
          <p:nvPr>
            <p:ph type="pic" idx="1"/>
          </p:nvPr>
        </p:nvSpPr>
        <p:spPr>
          <a:xfrm>
            <a:off x="0" y="0"/>
            <a:ext cx="6227805"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8" name="Date Placeholder 7"/>
          <p:cNvSpPr>
            <a:spLocks noGrp="1"/>
          </p:cNvSpPr>
          <p:nvPr>
            <p:ph type="dt" sz="half" idx="10"/>
          </p:nvPr>
        </p:nvSpPr>
        <p:spPr/>
        <p:txBody>
          <a:bodyPr/>
          <a:lstStyle/>
          <a:p>
            <a:fld id="{5345E207-52FE-4C3F-8C5F-CD3F2F9F4836}" type="datetimeFigureOut">
              <a:rPr lang="en-US" smtClean="0"/>
              <a:t>11/29/17</a:t>
            </a:fld>
            <a:endParaRPr lang="en-US"/>
          </a:p>
        </p:txBody>
      </p:sp>
      <p:sp>
        <p:nvSpPr>
          <p:cNvPr id="10" name="Slide Number Placeholder 9"/>
          <p:cNvSpPr>
            <a:spLocks noGrp="1"/>
          </p:cNvSpPr>
          <p:nvPr>
            <p:ph type="sldNum" sz="quarter" idx="12"/>
          </p:nvPr>
        </p:nvSpPr>
        <p:spPr/>
        <p:txBody>
          <a:bodyPr/>
          <a:lstStyle/>
          <a:p>
            <a:fld id="{7F510531-C193-4E0A-8034-9F54991CB648}" type="slidenum">
              <a:rPr lang="en-US" smtClean="0"/>
              <a:t>‹#›</a:t>
            </a:fld>
            <a:endParaRPr lang="en-US"/>
          </a:p>
        </p:txBody>
      </p:sp>
    </p:spTree>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png"/><Relationship Id="rId14" Type="http://schemas.microsoft.com/office/2007/relationships/hdphoto" Target="../media/hdphoto1.wdp"/><Relationship Id="rId1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5345E207-52FE-4C3F-8C5F-CD3F2F9F4836}" type="datetimeFigureOut">
              <a:rPr lang="en-US" smtClean="0"/>
              <a:t>11/29/17</a:t>
            </a:fld>
            <a:endParaRPr lang="en-US"/>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7F510531-C193-4E0A-8034-9F54991CB648}" type="slidenum">
              <a:rPr lang="en-US" smtClean="0"/>
              <a:t>‹#›</a:t>
            </a:fld>
            <a:endParaRPr lang="en-US"/>
          </a:p>
        </p:txBody>
      </p:sp>
    </p:spTree>
    <p:extLst>
      <p:ext uri="{BB962C8B-B14F-4D97-AF65-F5344CB8AC3E}">
        <p14:creationId xmlns:p14="http://schemas.microsoft.com/office/powerpoint/2010/main" val="44388341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200" b="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4.png"/><Relationship Id="rId5" Type="http://schemas.microsoft.com/office/2007/relationships/hdphoto" Target="../media/hdphoto2.wdp"/><Relationship Id="rId6" Type="http://schemas.openxmlformats.org/officeDocument/2006/relationships/image" Target="../media/image5.tiff"/><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2.png"/><Relationship Id="rId5" Type="http://schemas.microsoft.com/office/2007/relationships/hdphoto" Target="../media/hdphoto1.wdp"/><Relationship Id="rId6"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4.png"/><Relationship Id="rId5" Type="http://schemas.microsoft.com/office/2007/relationships/hdphoto" Target="../media/hdphoto2.wdp"/><Relationship Id="rId6" Type="http://schemas.openxmlformats.org/officeDocument/2006/relationships/image" Target="../media/image8.tiff"/><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4" Type="http://schemas.microsoft.com/office/2007/relationships/hdphoto" Target="../media/hdphoto2.wdp"/><Relationship Id="rId5" Type="http://schemas.openxmlformats.org/officeDocument/2006/relationships/image" Target="../media/image2.png"/><Relationship Id="rId6" Type="http://schemas.openxmlformats.org/officeDocument/2006/relationships/image" Target="../media/image9.png"/><Relationship Id="rId7" Type="http://schemas.openxmlformats.org/officeDocument/2006/relationships/image" Target="../media/image10.jp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4.png"/><Relationship Id="rId5" Type="http://schemas.microsoft.com/office/2007/relationships/hdphoto" Target="../media/hdphoto2.wdp"/><Relationship Id="rId6" Type="http://schemas.openxmlformats.org/officeDocument/2006/relationships/image" Target="../media/image11.png"/><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2.png"/><Relationship Id="rId5" Type="http://schemas.microsoft.com/office/2007/relationships/hdphoto" Target="../media/hdphoto1.wdp"/><Relationship Id="rId6" Type="http://schemas.openxmlformats.org/officeDocument/2006/relationships/diagramData" Target="../diagrams/data1.xml"/><Relationship Id="rId7" Type="http://schemas.openxmlformats.org/officeDocument/2006/relationships/diagramLayout" Target="../diagrams/layout1.xml"/><Relationship Id="rId8" Type="http://schemas.openxmlformats.org/officeDocument/2006/relationships/diagramQuickStyle" Target="../diagrams/quickStyle1.xml"/><Relationship Id="rId9" Type="http://schemas.openxmlformats.org/officeDocument/2006/relationships/diagramColors" Target="../diagrams/colors1.xml"/><Relationship Id="rId10"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68C84B8E-16E8-4E54-B4AC-84CE5159550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171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a:extLst>
              <a:ext uri="{FF2B5EF4-FFF2-40B4-BE49-F238E27FC236}">
                <a16:creationId xmlns:a16="http://schemas.microsoft.com/office/drawing/2014/main" xmlns="" id="{ECE9EEEA-5DB7-4DC7-AF9F-74D1C19B7E2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625" y="928117"/>
            <a:ext cx="7763256" cy="80683"/>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EF70505D-EC2C-4D1A-86DE-2583778074E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625" y="5780565"/>
            <a:ext cx="7763256" cy="80683"/>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DF199147-B958-49C0-9BE2-65BDD892F2B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4102" y="1110053"/>
            <a:ext cx="2539778" cy="4580301"/>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xmlns="" id="{98F42242-4089-4E5D-95C3-C113C73DA97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5190" y="5257800"/>
            <a:ext cx="810678" cy="1080902"/>
          </a:xfrm>
          <a:prstGeom prst="ellipse">
            <a:avLst/>
          </a:prstGeom>
          <a:blipFill dpi="0" rotWithShape="1">
            <a:blip r:embed="rId3">
              <a:duotone>
                <a:schemeClr val="accent1">
                  <a:shade val="45000"/>
                  <a:satMod val="135000"/>
                </a:schemeClr>
                <a:prstClr val="white"/>
              </a:duotone>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xmlns="" id="{796F87F1-ABB5-42FB-86BD-EED111CD334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16258" y="5365890"/>
            <a:ext cx="648542"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 name="Title 1"/>
          <p:cNvSpPr>
            <a:spLocks noGrp="1"/>
          </p:cNvSpPr>
          <p:nvPr>
            <p:ph type="ctrTitle"/>
          </p:nvPr>
        </p:nvSpPr>
        <p:spPr>
          <a:xfrm>
            <a:off x="533400" y="1110054"/>
            <a:ext cx="5299634" cy="4580300"/>
          </a:xfrm>
        </p:spPr>
        <p:txBody>
          <a:bodyPr>
            <a:normAutofit/>
          </a:bodyPr>
          <a:lstStyle/>
          <a:p>
            <a:pPr algn="ctr"/>
            <a:r>
              <a:rPr lang="en-US" sz="6600" b="1" dirty="0">
                <a:latin typeface="Rockwell Condensed" charset="0"/>
                <a:ea typeface="Rockwell Condensed" charset="0"/>
                <a:cs typeface="Rockwell Condensed" charset="0"/>
              </a:rPr>
              <a:t>Killington 2018:</a:t>
            </a:r>
            <a:br>
              <a:rPr lang="en-US" sz="6600" b="1" dirty="0">
                <a:latin typeface="Rockwell Condensed" charset="0"/>
                <a:ea typeface="Rockwell Condensed" charset="0"/>
                <a:cs typeface="Rockwell Condensed" charset="0"/>
              </a:rPr>
            </a:br>
            <a:r>
              <a:rPr lang="en-US" sz="6600" b="1" dirty="0">
                <a:latin typeface="Rockwell Condensed" charset="0"/>
                <a:ea typeface="Rockwell Condensed" charset="0"/>
                <a:cs typeface="Rockwell Condensed" charset="0"/>
              </a:rPr>
              <a:t>For Shredding and Society</a:t>
            </a:r>
          </a:p>
        </p:txBody>
      </p:sp>
      <p:sp>
        <p:nvSpPr>
          <p:cNvPr id="3" name="Subtitle 2"/>
          <p:cNvSpPr>
            <a:spLocks noGrp="1"/>
          </p:cNvSpPr>
          <p:nvPr>
            <p:ph type="subTitle" idx="1"/>
          </p:nvPr>
        </p:nvSpPr>
        <p:spPr>
          <a:xfrm>
            <a:off x="6068960" y="1678210"/>
            <a:ext cx="2241755" cy="3443988"/>
          </a:xfrm>
        </p:spPr>
        <p:txBody>
          <a:bodyPr anchor="ctr">
            <a:normAutofit/>
          </a:bodyPr>
          <a:lstStyle/>
          <a:p>
            <a:r>
              <a:rPr lang="en-US" sz="1700" b="1">
                <a:solidFill>
                  <a:srgbClr val="000000"/>
                </a:solidFill>
                <a:latin typeface="Rockwell Condensed" charset="0"/>
                <a:ea typeface="Rockwell Condensed" charset="0"/>
                <a:cs typeface="Rockwell Condensed" charset="0"/>
              </a:rPr>
              <a:t>SOM Ski and Snowboard Club</a:t>
            </a:r>
          </a:p>
        </p:txBody>
      </p:sp>
    </p:spTree>
    <p:extLst>
      <p:ext uri="{BB962C8B-B14F-4D97-AF65-F5344CB8AC3E}">
        <p14:creationId xmlns:p14="http://schemas.microsoft.com/office/powerpoint/2010/main" val="37921254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484632"/>
            <a:ext cx="7772400" cy="1609344"/>
          </a:xfrm>
        </p:spPr>
        <p:txBody>
          <a:bodyPr/>
          <a:lstStyle/>
          <a:p>
            <a:r>
              <a:rPr lang="en-US"/>
              <a:t>Condo Captain Registration</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8800" y="1573317"/>
            <a:ext cx="5410199" cy="5074985"/>
          </a:xfrm>
        </p:spPr>
      </p:pic>
    </p:spTree>
    <p:extLst>
      <p:ext uri="{BB962C8B-B14F-4D97-AF65-F5344CB8AC3E}">
        <p14:creationId xmlns:p14="http://schemas.microsoft.com/office/powerpoint/2010/main" val="3220751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Choose your number of nights and number of bedrooms</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91306" y="1904999"/>
            <a:ext cx="5500094" cy="4599083"/>
          </a:xfrm>
        </p:spPr>
      </p:pic>
    </p:spTree>
    <p:extLst>
      <p:ext uri="{BB962C8B-B14F-4D97-AF65-F5344CB8AC3E}">
        <p14:creationId xmlns:p14="http://schemas.microsoft.com/office/powerpoint/2010/main" val="1581899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Choose your lift ticket</a:t>
            </a:r>
          </a:p>
        </p:txBody>
      </p:sp>
      <p:sp>
        <p:nvSpPr>
          <p:cNvPr id="5" name="TextBox 4"/>
          <p:cNvSpPr txBox="1"/>
          <p:nvPr/>
        </p:nvSpPr>
        <p:spPr>
          <a:xfrm>
            <a:off x="6705600" y="3124200"/>
            <a:ext cx="2122714" cy="1754326"/>
          </a:xfrm>
          <a:prstGeom prst="rect">
            <a:avLst/>
          </a:prstGeom>
          <a:noFill/>
        </p:spPr>
        <p:txBody>
          <a:bodyPr wrap="square" rtlCol="0">
            <a:spAutoFit/>
          </a:bodyPr>
          <a:lstStyle/>
          <a:p>
            <a:r>
              <a:rPr lang="en-US" dirty="0"/>
              <a:t>If you’re planning on taking a ski lesson, you don’t need lift tickets for the day of your lesson.</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1981200"/>
            <a:ext cx="5887440" cy="4051300"/>
          </a:xfrm>
        </p:spPr>
      </p:pic>
    </p:spTree>
    <p:extLst>
      <p:ext uri="{BB962C8B-B14F-4D97-AF65-F5344CB8AC3E}">
        <p14:creationId xmlns:p14="http://schemas.microsoft.com/office/powerpoint/2010/main" val="1173995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Choose your Rental Option</a:t>
            </a:r>
          </a:p>
        </p:txBody>
      </p:sp>
      <p:sp>
        <p:nvSpPr>
          <p:cNvPr id="5" name="TextBox 4"/>
          <p:cNvSpPr txBox="1"/>
          <p:nvPr/>
        </p:nvSpPr>
        <p:spPr>
          <a:xfrm>
            <a:off x="6705600" y="3200400"/>
            <a:ext cx="2209800" cy="1523999"/>
          </a:xfrm>
          <a:prstGeom prst="rect">
            <a:avLst/>
          </a:prstGeom>
          <a:noFill/>
        </p:spPr>
        <p:txBody>
          <a:bodyPr wrap="square" rtlCol="0">
            <a:spAutoFit/>
          </a:bodyPr>
          <a:lstStyle/>
          <a:p>
            <a:r>
              <a:rPr lang="en-US" dirty="0"/>
              <a:t>If you’re taking a ski lesson, you don’t need rentals for the day of your lesson.</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1981200"/>
            <a:ext cx="5935625" cy="4051300"/>
          </a:xfrm>
        </p:spPr>
      </p:pic>
    </p:spTree>
    <p:extLst>
      <p:ext uri="{BB962C8B-B14F-4D97-AF65-F5344CB8AC3E}">
        <p14:creationId xmlns:p14="http://schemas.microsoft.com/office/powerpoint/2010/main" val="461082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Add Ski School or Insurance</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85900" y="1600200"/>
            <a:ext cx="6172200" cy="4891844"/>
          </a:xfrm>
        </p:spPr>
      </p:pic>
    </p:spTree>
    <p:extLst>
      <p:ext uri="{BB962C8B-B14F-4D97-AF65-F5344CB8AC3E}">
        <p14:creationId xmlns:p14="http://schemas.microsoft.com/office/powerpoint/2010/main" val="19637937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Add Ski School or Insurance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45506" y="1752600"/>
            <a:ext cx="6452987" cy="4419600"/>
          </a:xfrm>
        </p:spPr>
      </p:pic>
    </p:spTree>
    <p:extLst>
      <p:ext uri="{BB962C8B-B14F-4D97-AF65-F5344CB8AC3E}">
        <p14:creationId xmlns:p14="http://schemas.microsoft.com/office/powerpoint/2010/main" val="8749664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Enter Personal Information, agree to terms and complete payment form</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66664" y="1885512"/>
            <a:ext cx="6658136" cy="4515288"/>
          </a:xfrm>
        </p:spPr>
      </p:pic>
      <p:sp>
        <p:nvSpPr>
          <p:cNvPr id="8" name="Oval 7"/>
          <p:cNvSpPr/>
          <p:nvPr/>
        </p:nvSpPr>
        <p:spPr>
          <a:xfrm>
            <a:off x="6667500" y="5943600"/>
            <a:ext cx="1562100" cy="533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0066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Check your mail!</a:t>
            </a: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b="31147"/>
          <a:stretch/>
        </p:blipFill>
        <p:spPr>
          <a:xfrm>
            <a:off x="310715" y="2514600"/>
            <a:ext cx="8522569" cy="3276600"/>
          </a:xfrm>
        </p:spPr>
      </p:pic>
      <p:sp>
        <p:nvSpPr>
          <p:cNvPr id="6" name="Oval 5"/>
          <p:cNvSpPr/>
          <p:nvPr/>
        </p:nvSpPr>
        <p:spPr>
          <a:xfrm>
            <a:off x="152400" y="5410200"/>
            <a:ext cx="1447800" cy="381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56272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a:t>Captain: Drag your name to a new room of the type and length of stay selected</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5997"/>
          <a:stretch/>
        </p:blipFill>
        <p:spPr>
          <a:xfrm>
            <a:off x="685800" y="2093976"/>
            <a:ext cx="5287692" cy="461132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0" y="2192192"/>
            <a:ext cx="2730359" cy="3848100"/>
          </a:xfrm>
          <a:prstGeom prst="rect">
            <a:avLst/>
          </a:prstGeom>
        </p:spPr>
      </p:pic>
      <p:sp>
        <p:nvSpPr>
          <p:cNvPr id="8" name="Oval 7"/>
          <p:cNvSpPr/>
          <p:nvPr/>
        </p:nvSpPr>
        <p:spPr>
          <a:xfrm>
            <a:off x="685800" y="2192192"/>
            <a:ext cx="2057400" cy="70340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a:stCxn id="8" idx="6"/>
          </p:cNvCxnSpPr>
          <p:nvPr/>
        </p:nvCxnSpPr>
        <p:spPr>
          <a:xfrm flipH="1">
            <a:off x="2362204" y="2543896"/>
            <a:ext cx="380996" cy="248530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20888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Condo Guest Registration</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1930159"/>
            <a:ext cx="7772400" cy="4000982"/>
          </a:xfrm>
        </p:spPr>
      </p:pic>
      <p:sp>
        <p:nvSpPr>
          <p:cNvPr id="5" name="Oval 4"/>
          <p:cNvSpPr/>
          <p:nvPr/>
        </p:nvSpPr>
        <p:spPr>
          <a:xfrm>
            <a:off x="1447800" y="3326758"/>
            <a:ext cx="4648200" cy="71184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5164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3" name="Group 35">
            <a:extLst>
              <a:ext uri="{FF2B5EF4-FFF2-40B4-BE49-F238E27FC236}">
                <a16:creationId xmlns:a16="http://schemas.microsoft.com/office/drawing/2014/main" xmlns="" id="{EC78E3E1-BBBA-4058-AAEB-714F04B0257C}"/>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37" name="Oval 36">
              <a:extLst>
                <a:ext uri="{FF2B5EF4-FFF2-40B4-BE49-F238E27FC236}">
                  <a16:creationId xmlns:a16="http://schemas.microsoft.com/office/drawing/2014/main" xmlns="" id="{86860FA5-CE2B-4019-8FD1-031D7D84EF04}"/>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8" name="Oval 37">
              <a:extLst>
                <a:ext uri="{FF2B5EF4-FFF2-40B4-BE49-F238E27FC236}">
                  <a16:creationId xmlns:a16="http://schemas.microsoft.com/office/drawing/2014/main" xmlns="" id="{392DF474-2C37-4DC7-B889-E88EAADEA617}"/>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54" name="Rectangle 39">
            <a:extLst>
              <a:ext uri="{FF2B5EF4-FFF2-40B4-BE49-F238E27FC236}">
                <a16:creationId xmlns:a16="http://schemas.microsoft.com/office/drawing/2014/main" xmlns="" id="{F3AF35CD-DA30-4E34-B0F3-32C27766DA0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77232" y="0"/>
            <a:ext cx="3266767" cy="6857999"/>
          </a:xfrm>
          <a:prstGeom prst="rect">
            <a:avLst/>
          </a:prstGeom>
          <a:blipFill dpi="0" rotWithShape="1">
            <a:blip r:embed="rId4">
              <a:alphaModFix amt="60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41">
            <a:extLst>
              <a:ext uri="{FF2B5EF4-FFF2-40B4-BE49-F238E27FC236}">
                <a16:creationId xmlns:a16="http://schemas.microsoft.com/office/drawing/2014/main" xmlns="" id="{BCFC42DC-2C46-47C4-BC61-530557385DBD}"/>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43" name="Oval 42">
              <a:extLst>
                <a:ext uri="{FF2B5EF4-FFF2-40B4-BE49-F238E27FC236}">
                  <a16:creationId xmlns:a16="http://schemas.microsoft.com/office/drawing/2014/main" xmlns="" id="{54B91A37-AA1F-4966-8ACF-93023547DA92}"/>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44" name="Oval 43">
              <a:extLst>
                <a:ext uri="{FF2B5EF4-FFF2-40B4-BE49-F238E27FC236}">
                  <a16:creationId xmlns:a16="http://schemas.microsoft.com/office/drawing/2014/main" xmlns="" id="{17B17AC5-0931-432F-9A4A-DDCFAA010ABC}"/>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5" name="Content Placeholder 4" descr="A close up of a map&#10;&#10;Description generated with high confidence"/>
          <p:cNvPicPr>
            <a:picLocks noGrp="1" noChangeAspect="1"/>
          </p:cNvPicPr>
          <p:nvPr>
            <p:ph sz="half" idx="2"/>
          </p:nvPr>
        </p:nvPicPr>
        <p:blipFill rotWithShape="1">
          <a:blip r:embed="rId6"/>
          <a:srcRect/>
          <a:stretch/>
        </p:blipFill>
        <p:spPr>
          <a:xfrm>
            <a:off x="475499" y="1912722"/>
            <a:ext cx="5161702" cy="3042817"/>
          </a:xfrm>
          <a:prstGeom prst="rect">
            <a:avLst/>
          </a:prstGeom>
        </p:spPr>
      </p:pic>
      <p:sp>
        <p:nvSpPr>
          <p:cNvPr id="3" name="Title 2"/>
          <p:cNvSpPr>
            <a:spLocks noGrp="1"/>
          </p:cNvSpPr>
          <p:nvPr>
            <p:ph type="title"/>
          </p:nvPr>
        </p:nvSpPr>
        <p:spPr>
          <a:xfrm>
            <a:off x="6117262" y="484632"/>
            <a:ext cx="2658026" cy="1609344"/>
          </a:xfrm>
          <a:ln>
            <a:noFill/>
          </a:ln>
        </p:spPr>
        <p:txBody>
          <a:bodyPr vert="horz" lIns="91440" tIns="45720" rIns="91440" bIns="45720" rtlCol="0" anchor="ctr">
            <a:normAutofit/>
          </a:bodyPr>
          <a:lstStyle/>
          <a:p>
            <a:r>
              <a:rPr lang="en-US" sz="2800">
                <a:effectLst>
                  <a:outerShdw blurRad="38100" dist="38100" dir="2700000" algn="tl">
                    <a:srgbClr val="000000">
                      <a:alpha val="43137"/>
                    </a:srgbClr>
                  </a:outerShdw>
                </a:effectLst>
              </a:rPr>
              <a:t>Killington Basics</a:t>
            </a:r>
          </a:p>
        </p:txBody>
      </p:sp>
      <p:sp>
        <p:nvSpPr>
          <p:cNvPr id="2" name="Content Placeholder 1"/>
          <p:cNvSpPr>
            <a:spLocks noGrp="1"/>
          </p:cNvSpPr>
          <p:nvPr>
            <p:ph sz="half" idx="1"/>
          </p:nvPr>
        </p:nvSpPr>
        <p:spPr>
          <a:xfrm>
            <a:off x="6117263" y="2121408"/>
            <a:ext cx="2658025" cy="4050792"/>
          </a:xfrm>
        </p:spPr>
        <p:txBody>
          <a:bodyPr vert="horz" lIns="91440" tIns="45720" rIns="91440" bIns="45720" rtlCol="0">
            <a:normAutofit/>
          </a:bodyPr>
          <a:lstStyle/>
          <a:p>
            <a:r>
              <a:rPr lang="en-US" sz="1400"/>
              <a:t>February 1</a:t>
            </a:r>
            <a:r>
              <a:rPr lang="en-US" sz="1400" baseline="30000"/>
              <a:t>st</a:t>
            </a:r>
            <a:r>
              <a:rPr lang="en-US" sz="1400"/>
              <a:t>/2</a:t>
            </a:r>
            <a:r>
              <a:rPr lang="en-US" sz="1400" baseline="30000"/>
              <a:t>nd</a:t>
            </a:r>
            <a:r>
              <a:rPr lang="en-US" sz="1400"/>
              <a:t> through 4</a:t>
            </a:r>
            <a:r>
              <a:rPr lang="en-US" sz="1400" baseline="30000"/>
              <a:t>th</a:t>
            </a:r>
            <a:r>
              <a:rPr lang="en-US" sz="1400"/>
              <a:t> </a:t>
            </a:r>
          </a:p>
          <a:p>
            <a:r>
              <a:rPr lang="en-US" sz="1400"/>
              <a:t>All SOM &amp; SOM Partners welcome!</a:t>
            </a:r>
          </a:p>
          <a:p>
            <a:r>
              <a:rPr lang="en-US" sz="1400"/>
              <a:t>3.5-4 hour drive (bus ride) from New Haven</a:t>
            </a:r>
          </a:p>
          <a:p>
            <a:r>
              <a:rPr lang="en-US" sz="1400"/>
              <a:t>Largest Ski Resort in the Eastern US with the largest vertical drop in New England</a:t>
            </a:r>
          </a:p>
          <a:p>
            <a:r>
              <a:rPr lang="en-US" sz="1400"/>
              <a:t>212 Runs with 22 Lifts (2 gondolas, and 5 high speed quads)</a:t>
            </a:r>
          </a:p>
        </p:txBody>
      </p:sp>
    </p:spTree>
    <p:extLst>
      <p:ext uri="{BB962C8B-B14F-4D97-AF65-F5344CB8AC3E}">
        <p14:creationId xmlns:p14="http://schemas.microsoft.com/office/powerpoint/2010/main" val="35920813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Note the Room Type of your Captain</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752600"/>
            <a:ext cx="8077200" cy="5035607"/>
          </a:xfrm>
        </p:spPr>
      </p:pic>
    </p:spTree>
    <p:extLst>
      <p:ext uri="{BB962C8B-B14F-4D97-AF65-F5344CB8AC3E}">
        <p14:creationId xmlns:p14="http://schemas.microsoft.com/office/powerpoint/2010/main" val="2036636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Select Same Room Type as Captain and complete booking as before</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0939" y="2120900"/>
            <a:ext cx="7622122" cy="4051300"/>
          </a:xfrm>
        </p:spPr>
      </p:pic>
    </p:spTree>
    <p:extLst>
      <p:ext uri="{BB962C8B-B14F-4D97-AF65-F5344CB8AC3E}">
        <p14:creationId xmlns:p14="http://schemas.microsoft.com/office/powerpoint/2010/main" val="33246772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Guests: Drag your name to the room of your captain</a:t>
            </a:r>
          </a:p>
        </p:txBody>
      </p:sp>
      <p:pic>
        <p:nvPicPr>
          <p:cNvPr id="4" name="Picture 3"/>
          <p:cNvPicPr>
            <a:picLocks noChangeAspect="1"/>
          </p:cNvPicPr>
          <p:nvPr/>
        </p:nvPicPr>
        <p:blipFill rotWithShape="1">
          <a:blip r:embed="rId2"/>
          <a:srcRect l="5736" t="9874" b="5101"/>
          <a:stretch/>
        </p:blipFill>
        <p:spPr>
          <a:xfrm>
            <a:off x="572738" y="2438400"/>
            <a:ext cx="8114062" cy="4114800"/>
          </a:xfrm>
          <a:prstGeom prst="rect">
            <a:avLst/>
          </a:prstGeom>
        </p:spPr>
      </p:pic>
    </p:spTree>
    <p:extLst>
      <p:ext uri="{BB962C8B-B14F-4D97-AF65-F5344CB8AC3E}">
        <p14:creationId xmlns:p14="http://schemas.microsoft.com/office/powerpoint/2010/main" val="12986921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Captain: Approve your Guests to finalize their booking</a:t>
            </a:r>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tretch/>
        </p:blipFill>
        <p:spPr>
          <a:xfrm>
            <a:off x="1825299" y="2120900"/>
            <a:ext cx="5493401" cy="4051300"/>
          </a:xfrm>
        </p:spPr>
      </p:pic>
    </p:spTree>
    <p:extLst>
      <p:ext uri="{BB962C8B-B14F-4D97-AF65-F5344CB8AC3E}">
        <p14:creationId xmlns:p14="http://schemas.microsoft.com/office/powerpoint/2010/main" val="3884738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if I can’t go?</a:t>
            </a:r>
          </a:p>
        </p:txBody>
      </p:sp>
      <p:sp>
        <p:nvSpPr>
          <p:cNvPr id="3" name="Content Placeholder 2"/>
          <p:cNvSpPr>
            <a:spLocks noGrp="1"/>
          </p:cNvSpPr>
          <p:nvPr>
            <p:ph idx="1"/>
          </p:nvPr>
        </p:nvSpPr>
        <p:spPr/>
        <p:txBody>
          <a:bodyPr/>
          <a:lstStyle/>
          <a:p>
            <a:r>
              <a:rPr lang="en-US" dirty="0"/>
              <a:t>Make sure you can commit to the trip before booking!</a:t>
            </a:r>
          </a:p>
          <a:p>
            <a:endParaRPr lang="en-US" dirty="0" smtClean="0">
              <a:solidFill>
                <a:schemeClr val="accent2"/>
              </a:solidFill>
            </a:endParaRPr>
          </a:p>
          <a:p>
            <a:r>
              <a:rPr lang="en-US" dirty="0" smtClean="0">
                <a:solidFill>
                  <a:schemeClr val="accent2"/>
                </a:solidFill>
              </a:rPr>
              <a:t>Refund </a:t>
            </a:r>
            <a:r>
              <a:rPr lang="en-US" dirty="0">
                <a:solidFill>
                  <a:schemeClr val="accent2"/>
                </a:solidFill>
              </a:rPr>
              <a:t>policy: The company we are working through can’t provide full refunds once you book BUT you are able to sell your spot to another student! </a:t>
            </a:r>
            <a:endParaRPr lang="en-US" dirty="0"/>
          </a:p>
          <a:p>
            <a:pPr lvl="1"/>
            <a:endParaRPr lang="en-US" sz="2000" dirty="0" smtClean="0"/>
          </a:p>
          <a:p>
            <a:pPr lvl="1"/>
            <a:r>
              <a:rPr lang="en-US" sz="2000" dirty="0" smtClean="0"/>
              <a:t>Full </a:t>
            </a:r>
            <a:r>
              <a:rPr lang="en-US" sz="2000" dirty="0"/>
              <a:t>Refund Policy: If someone cancels and finds a replacement they lose some minimal amount of their deposit. If someone cancels and doesn’t find a replacement they get refunded their ticket and rental costs but no more.</a:t>
            </a:r>
          </a:p>
        </p:txBody>
      </p:sp>
    </p:spTree>
    <p:extLst>
      <p:ext uri="{BB962C8B-B14F-4D97-AF65-F5344CB8AC3E}">
        <p14:creationId xmlns:p14="http://schemas.microsoft.com/office/powerpoint/2010/main" val="39060223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Important things to know</a:t>
            </a:r>
          </a:p>
        </p:txBody>
      </p:sp>
      <p:sp>
        <p:nvSpPr>
          <p:cNvPr id="2" name="Content Placeholder 1"/>
          <p:cNvSpPr>
            <a:spLocks noGrp="1"/>
          </p:cNvSpPr>
          <p:nvPr>
            <p:ph idx="1"/>
          </p:nvPr>
        </p:nvSpPr>
        <p:spPr>
          <a:xfrm>
            <a:off x="872067" y="2590800"/>
            <a:ext cx="7586133" cy="3962399"/>
          </a:xfrm>
        </p:spPr>
        <p:txBody>
          <a:bodyPr>
            <a:normAutofit fontScale="92500" lnSpcReduction="20000"/>
          </a:bodyPr>
          <a:lstStyle/>
          <a:p>
            <a:r>
              <a:rPr lang="en-US" dirty="0"/>
              <a:t>Booking opens for captains on Monday 4 December</a:t>
            </a:r>
          </a:p>
          <a:p>
            <a:r>
              <a:rPr lang="en-US" dirty="0"/>
              <a:t>Booking opens for guests on Wednesday 6 December</a:t>
            </a:r>
          </a:p>
          <a:p>
            <a:r>
              <a:rPr lang="en-US" dirty="0"/>
              <a:t>Booking closes 2 January 2016</a:t>
            </a:r>
          </a:p>
          <a:p>
            <a:r>
              <a:rPr lang="en-US" dirty="0"/>
              <a:t>You can </a:t>
            </a:r>
            <a:r>
              <a:rPr lang="en-US" u="sng" dirty="0"/>
              <a:t>only</a:t>
            </a:r>
            <a:r>
              <a:rPr lang="en-US" dirty="0"/>
              <a:t> room with people staying the same number of nights</a:t>
            </a:r>
          </a:p>
          <a:p>
            <a:r>
              <a:rPr lang="en-US" dirty="0"/>
              <a:t>If you try to sign up for a different room type or number of nights than booked, you’ll get a request to change your original room booking</a:t>
            </a:r>
          </a:p>
          <a:p>
            <a:r>
              <a:rPr lang="en-US" dirty="0"/>
              <a:t>Captains are responsible for filling the whole house. If the house is not filled by the end of the booking period (3 January) the cost of the empty beds will be split across house occupants</a:t>
            </a:r>
          </a:p>
          <a:p>
            <a:r>
              <a:rPr lang="en-US" dirty="0"/>
              <a:t>Make sure you have joined the Ski &amp; Snowboard club on Campus Groups to get all emails and notifications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079785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xmlns="" id="{9A548D01-86BC-4A04-9A19-23363A0A5FE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4D53C06F-02C4-42B7-AAB4-056E8ECC692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0"/>
            <a:ext cx="9144000" cy="2295831"/>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xmlns="" id="{F0B2D325-F52B-42D3-B95B-0B567E1B2174}"/>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19" name="Oval 18">
              <a:extLst>
                <a:ext uri="{FF2B5EF4-FFF2-40B4-BE49-F238E27FC236}">
                  <a16:creationId xmlns:a16="http://schemas.microsoft.com/office/drawing/2014/main" xmlns="" id="{564412BC-E554-4709-B783-CCD157054F7B}"/>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20" name="Oval 19">
              <a:extLst>
                <a:ext uri="{FF2B5EF4-FFF2-40B4-BE49-F238E27FC236}">
                  <a16:creationId xmlns:a16="http://schemas.microsoft.com/office/drawing/2014/main" xmlns="" id="{4111AF4E-4C22-4675-8450-1A2447ECB048}"/>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p:nvSpPr>
          <p:cNvPr id="3" name="Title 2"/>
          <p:cNvSpPr>
            <a:spLocks noGrp="1"/>
          </p:cNvSpPr>
          <p:nvPr>
            <p:ph type="title"/>
          </p:nvPr>
        </p:nvSpPr>
        <p:spPr>
          <a:xfrm>
            <a:off x="802386" y="4846002"/>
            <a:ext cx="7543800" cy="1522993"/>
          </a:xfrm>
        </p:spPr>
        <p:txBody>
          <a:bodyPr>
            <a:normAutofit/>
          </a:bodyPr>
          <a:lstStyle/>
          <a:p>
            <a:r>
              <a:rPr lang="en-US" sz="5200" dirty="0"/>
              <a:t>Killington value prop</a:t>
            </a:r>
          </a:p>
        </p:txBody>
      </p:sp>
      <p:graphicFrame>
        <p:nvGraphicFramePr>
          <p:cNvPr id="13" name="Content Placeholder 12">
            <a:extLst>
              <a:ext uri="{FF2B5EF4-FFF2-40B4-BE49-F238E27FC236}">
                <a16:creationId xmlns:a16="http://schemas.microsoft.com/office/drawing/2014/main" xmlns="" id="{FF3D0035-B0DB-41D9-A098-8F334FA6D771}"/>
              </a:ext>
            </a:extLst>
          </p:cNvPr>
          <p:cNvGraphicFramePr>
            <a:graphicFrameLocks noGrp="1"/>
          </p:cNvGraphicFramePr>
          <p:nvPr>
            <p:ph idx="1"/>
            <p:extLst>
              <p:ext uri="{D42A27DB-BD31-4B8C-83A1-F6EECF244321}">
                <p14:modId xmlns:p14="http://schemas.microsoft.com/office/powerpoint/2010/main" val="194547852"/>
              </p:ext>
            </p:extLst>
          </p:nvPr>
        </p:nvGraphicFramePr>
        <p:xfrm>
          <a:off x="381001" y="260351"/>
          <a:ext cx="2992919" cy="4137388"/>
        </p:xfrm>
        <a:graphic>
          <a:graphicData uri="http://schemas.openxmlformats.org/drawingml/2006/table">
            <a:tbl>
              <a:tblPr firstRow="1" bandRow="1">
                <a:tableStyleId>{5C22544A-7EE6-4342-B048-85BDC9FD1C3A}</a:tableStyleId>
              </a:tblPr>
              <a:tblGrid>
                <a:gridCol w="2992919">
                  <a:extLst>
                    <a:ext uri="{9D8B030D-6E8A-4147-A177-3AD203B41FA5}">
                      <a16:colId xmlns:a16="http://schemas.microsoft.com/office/drawing/2014/main" xmlns="" val="20000"/>
                    </a:ext>
                  </a:extLst>
                </a:gridCol>
              </a:tblGrid>
              <a:tr h="322347">
                <a:tc>
                  <a:txBody>
                    <a:bodyPr/>
                    <a:lstStyle/>
                    <a:p>
                      <a:r>
                        <a:rPr lang="en-US" dirty="0"/>
                        <a:t>Included</a:t>
                      </a:r>
                      <a:r>
                        <a:rPr lang="en-US" baseline="0" dirty="0"/>
                        <a:t> in Base ($440)</a:t>
                      </a:r>
                      <a:endParaRPr lang="en-US" dirty="0"/>
                    </a:p>
                  </a:txBody>
                  <a:tcPr/>
                </a:tc>
                <a:extLst>
                  <a:ext uri="{0D108BD9-81ED-4DB2-BD59-A6C34878D82A}">
                    <a16:rowId xmlns:a16="http://schemas.microsoft.com/office/drawing/2014/main" xmlns="" val="10000"/>
                  </a:ext>
                </a:extLst>
              </a:tr>
              <a:tr h="480737">
                <a:tc>
                  <a:txBody>
                    <a:bodyPr/>
                    <a:lstStyle/>
                    <a:p>
                      <a:r>
                        <a:rPr lang="en-US" dirty="0"/>
                        <a:t>Lodging</a:t>
                      </a:r>
                    </a:p>
                  </a:txBody>
                  <a:tcPr/>
                </a:tc>
                <a:extLst>
                  <a:ext uri="{0D108BD9-81ED-4DB2-BD59-A6C34878D82A}">
                    <a16:rowId xmlns:a16="http://schemas.microsoft.com/office/drawing/2014/main" xmlns="" val="10001"/>
                  </a:ext>
                </a:extLst>
              </a:tr>
              <a:tr h="322347">
                <a:tc>
                  <a:txBody>
                    <a:bodyPr/>
                    <a:lstStyle/>
                    <a:p>
                      <a:r>
                        <a:rPr lang="en-US" dirty="0"/>
                        <a:t>2 Day</a:t>
                      </a:r>
                      <a:r>
                        <a:rPr lang="en-US" baseline="0" dirty="0"/>
                        <a:t> Lift Ticket</a:t>
                      </a:r>
                      <a:endParaRPr lang="en-US" dirty="0"/>
                    </a:p>
                  </a:txBody>
                  <a:tcPr/>
                </a:tc>
                <a:extLst>
                  <a:ext uri="{0D108BD9-81ED-4DB2-BD59-A6C34878D82A}">
                    <a16:rowId xmlns:a16="http://schemas.microsoft.com/office/drawing/2014/main" xmlns="" val="10002"/>
                  </a:ext>
                </a:extLst>
              </a:tr>
              <a:tr h="440784">
                <a:tc>
                  <a:txBody>
                    <a:bodyPr/>
                    <a:lstStyle/>
                    <a:p>
                      <a:r>
                        <a:rPr lang="en-US" dirty="0"/>
                        <a:t>2 Nights in</a:t>
                      </a:r>
                      <a:r>
                        <a:rPr lang="en-US" baseline="0" dirty="0"/>
                        <a:t> the SOM Wild</a:t>
                      </a:r>
                      <a:endParaRPr lang="en-US" dirty="0"/>
                    </a:p>
                  </a:txBody>
                  <a:tcPr/>
                </a:tc>
                <a:extLst>
                  <a:ext uri="{0D108BD9-81ED-4DB2-BD59-A6C34878D82A}">
                    <a16:rowId xmlns:a16="http://schemas.microsoft.com/office/drawing/2014/main" xmlns="" val="10003"/>
                  </a:ext>
                </a:extLst>
              </a:tr>
              <a:tr h="322347">
                <a:tc>
                  <a:txBody>
                    <a:bodyPr/>
                    <a:lstStyle/>
                    <a:p>
                      <a:r>
                        <a:rPr lang="en-US" dirty="0"/>
                        <a:t>1 Night of Pizza</a:t>
                      </a:r>
                    </a:p>
                  </a:txBody>
                  <a:tcPr/>
                </a:tc>
                <a:extLst>
                  <a:ext uri="{0D108BD9-81ED-4DB2-BD59-A6C34878D82A}">
                    <a16:rowId xmlns:a16="http://schemas.microsoft.com/office/drawing/2014/main" xmlns="" val="10004"/>
                  </a:ext>
                </a:extLst>
              </a:tr>
              <a:tr h="564107">
                <a:tc>
                  <a:txBody>
                    <a:bodyPr/>
                    <a:lstStyle/>
                    <a:p>
                      <a:r>
                        <a:rPr lang="en-US" dirty="0"/>
                        <a:t>Transportation to and from Venues at</a:t>
                      </a:r>
                      <a:r>
                        <a:rPr lang="en-US" baseline="0" dirty="0"/>
                        <a:t> Killington</a:t>
                      </a:r>
                      <a:endParaRPr lang="en-US" dirty="0"/>
                    </a:p>
                  </a:txBody>
                  <a:tcPr/>
                </a:tc>
                <a:extLst>
                  <a:ext uri="{0D108BD9-81ED-4DB2-BD59-A6C34878D82A}">
                    <a16:rowId xmlns:a16="http://schemas.microsoft.com/office/drawing/2014/main" xmlns="" val="10005"/>
                  </a:ext>
                </a:extLst>
              </a:tr>
              <a:tr h="805867">
                <a:tc>
                  <a:txBody>
                    <a:bodyPr/>
                    <a:lstStyle/>
                    <a:p>
                      <a:r>
                        <a:rPr lang="en-US" dirty="0"/>
                        <a:t>Partying</a:t>
                      </a:r>
                      <a:r>
                        <a:rPr lang="en-US" baseline="0" dirty="0"/>
                        <a:t> with 300 of your friends all weekend plus             SWAG</a:t>
                      </a:r>
                      <a:endParaRPr lang="en-US" dirty="0"/>
                    </a:p>
                  </a:txBody>
                  <a:tcPr/>
                </a:tc>
                <a:extLst>
                  <a:ext uri="{0D108BD9-81ED-4DB2-BD59-A6C34878D82A}">
                    <a16:rowId xmlns:a16="http://schemas.microsoft.com/office/drawing/2014/main" xmlns="" val="10006"/>
                  </a:ext>
                </a:extLst>
              </a:tr>
              <a:tr h="564107">
                <a:tc>
                  <a:txBody>
                    <a:bodyPr/>
                    <a:lstStyle/>
                    <a:p>
                      <a:r>
                        <a:rPr lang="en-US" b="1" i="1" dirty="0"/>
                        <a:t>Total - $440</a:t>
                      </a:r>
                    </a:p>
                  </a:txBody>
                  <a:tcPr/>
                </a:tc>
                <a:extLst>
                  <a:ext uri="{0D108BD9-81ED-4DB2-BD59-A6C34878D82A}">
                    <a16:rowId xmlns:a16="http://schemas.microsoft.com/office/drawing/2014/main" xmlns="" val="10007"/>
                  </a:ext>
                </a:extLst>
              </a:tr>
            </a:tbl>
          </a:graphicData>
        </a:graphic>
      </p:graphicFrame>
      <p:pic>
        <p:nvPicPr>
          <p:cNvPr id="2" name="Picture 1">
            <a:extLst>
              <a:ext uri="{FF2B5EF4-FFF2-40B4-BE49-F238E27FC236}">
                <a16:creationId xmlns:a16="http://schemas.microsoft.com/office/drawing/2014/main" xmlns="" id="{20A8E877-7802-47A5-88D8-5A1EEDCA4D76}"/>
              </a:ext>
            </a:extLst>
          </p:cNvPr>
          <p:cNvPicPr>
            <a:picLocks noChangeAspect="1"/>
          </p:cNvPicPr>
          <p:nvPr/>
        </p:nvPicPr>
        <p:blipFill>
          <a:blip r:embed="rId6"/>
          <a:stretch>
            <a:fillRect/>
          </a:stretch>
        </p:blipFill>
        <p:spPr>
          <a:xfrm>
            <a:off x="4098864" y="241432"/>
            <a:ext cx="3840156" cy="3339968"/>
          </a:xfrm>
          <a:prstGeom prst="rect">
            <a:avLst/>
          </a:prstGeom>
          <a:effectLst>
            <a:outerShdw blurRad="63500" sx="102000" sy="102000" algn="ctr" rotWithShape="0">
              <a:prstClr val="black">
                <a:alpha val="40000"/>
              </a:prstClr>
            </a:outerShdw>
          </a:effectLst>
        </p:spPr>
      </p:pic>
      <p:sp>
        <p:nvSpPr>
          <p:cNvPr id="4" name="TextBox 3">
            <a:extLst>
              <a:ext uri="{FF2B5EF4-FFF2-40B4-BE49-F238E27FC236}">
                <a16:creationId xmlns:a16="http://schemas.microsoft.com/office/drawing/2014/main" xmlns="" id="{36172C7F-1B62-4D1B-9E2E-F3744EE38686}"/>
              </a:ext>
            </a:extLst>
          </p:cNvPr>
          <p:cNvSpPr txBox="1"/>
          <p:nvPr/>
        </p:nvSpPr>
        <p:spPr>
          <a:xfrm>
            <a:off x="4343400" y="3733800"/>
            <a:ext cx="3595620" cy="369332"/>
          </a:xfrm>
          <a:prstGeom prst="rect">
            <a:avLst/>
          </a:prstGeom>
          <a:noFill/>
        </p:spPr>
        <p:txBody>
          <a:bodyPr wrap="square" rtlCol="0">
            <a:spAutoFit/>
          </a:bodyPr>
          <a:lstStyle/>
          <a:p>
            <a:pPr algn="ctr"/>
            <a:r>
              <a:rPr lang="en-US" b="1" i="1" dirty="0"/>
              <a:t>EPIC Times</a:t>
            </a:r>
            <a:endParaRPr lang="en-US" dirty="0"/>
          </a:p>
        </p:txBody>
      </p:sp>
    </p:spTree>
    <p:extLst>
      <p:ext uri="{BB962C8B-B14F-4D97-AF65-F5344CB8AC3E}">
        <p14:creationId xmlns:p14="http://schemas.microsoft.com/office/powerpoint/2010/main" val="481479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A4066C89-42FB-4624-9AFE-3A31B36491B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08" y="0"/>
            <a:ext cx="3486126" cy="6858000"/>
          </a:xfrm>
          <a:prstGeom prst="rect">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3" name="Title 2"/>
          <p:cNvSpPr>
            <a:spLocks noGrp="1"/>
          </p:cNvSpPr>
          <p:nvPr>
            <p:ph type="title"/>
          </p:nvPr>
        </p:nvSpPr>
        <p:spPr>
          <a:xfrm>
            <a:off x="482601" y="643466"/>
            <a:ext cx="2764734" cy="5528734"/>
          </a:xfrm>
        </p:spPr>
        <p:txBody>
          <a:bodyPr>
            <a:normAutofit/>
          </a:bodyPr>
          <a:lstStyle/>
          <a:p>
            <a:pPr algn="r"/>
            <a:r>
              <a:rPr lang="en-US">
                <a:solidFill>
                  <a:srgbClr val="FFFFFF"/>
                </a:solidFill>
              </a:rPr>
              <a:t>Add-Ons</a:t>
            </a:r>
          </a:p>
        </p:txBody>
      </p:sp>
      <p:sp>
        <p:nvSpPr>
          <p:cNvPr id="2" name="Content Placeholder 1"/>
          <p:cNvSpPr>
            <a:spLocks noGrp="1"/>
          </p:cNvSpPr>
          <p:nvPr>
            <p:ph idx="1"/>
          </p:nvPr>
        </p:nvSpPr>
        <p:spPr>
          <a:xfrm>
            <a:off x="3790335" y="599768"/>
            <a:ext cx="4555850" cy="6858000"/>
          </a:xfrm>
        </p:spPr>
        <p:txBody>
          <a:bodyPr anchor="ctr">
            <a:normAutofit/>
          </a:bodyPr>
          <a:lstStyle/>
          <a:p>
            <a:r>
              <a:rPr lang="en-US" dirty="0"/>
              <a:t>Thursday night lodging  +$60</a:t>
            </a:r>
          </a:p>
          <a:p>
            <a:r>
              <a:rPr lang="en-US" dirty="0"/>
              <a:t>3 Day Lift Ticket +$45</a:t>
            </a:r>
          </a:p>
          <a:p>
            <a:r>
              <a:rPr lang="en-US" dirty="0"/>
              <a:t>1 Day Lift Ticket ($45)</a:t>
            </a:r>
          </a:p>
          <a:p>
            <a:r>
              <a:rPr lang="en-US" dirty="0"/>
              <a:t>No Lift Tickets ($90)</a:t>
            </a:r>
          </a:p>
          <a:p>
            <a:r>
              <a:rPr lang="en-US" dirty="0"/>
              <a:t>1 Day Equipment Rental +$45</a:t>
            </a:r>
          </a:p>
          <a:p>
            <a:r>
              <a:rPr lang="en-US" dirty="0"/>
              <a:t>2 Day Equipment Rental +$90</a:t>
            </a:r>
          </a:p>
          <a:p>
            <a:r>
              <a:rPr lang="en-US" dirty="0"/>
              <a:t>3 Day Equipment Rental +$135</a:t>
            </a:r>
          </a:p>
          <a:p>
            <a:r>
              <a:rPr lang="en-US" dirty="0"/>
              <a:t>1 Day 1</a:t>
            </a:r>
            <a:r>
              <a:rPr lang="en-US" baseline="30000" dirty="0"/>
              <a:t>st</a:t>
            </a:r>
            <a:r>
              <a:rPr lang="en-US" dirty="0"/>
              <a:t> time skier/snowboarder lesson +$140</a:t>
            </a:r>
          </a:p>
          <a:p>
            <a:r>
              <a:rPr lang="en-US" dirty="0"/>
              <a:t>2 Day 1</a:t>
            </a:r>
            <a:r>
              <a:rPr lang="en-US" baseline="30000" dirty="0"/>
              <a:t>st</a:t>
            </a:r>
            <a:r>
              <a:rPr lang="en-US" dirty="0"/>
              <a:t> time skier/snowboarder lesson (3</a:t>
            </a:r>
            <a:r>
              <a:rPr lang="en-US" baseline="30000" dirty="0"/>
              <a:t>rd</a:t>
            </a:r>
            <a:r>
              <a:rPr lang="en-US" dirty="0"/>
              <a:t> day is free) +$230</a:t>
            </a:r>
          </a:p>
          <a:p>
            <a:r>
              <a:rPr lang="en-US" dirty="0"/>
              <a:t>2 Consecutive ½ day Group ski or snowboard lesson +$150</a:t>
            </a:r>
          </a:p>
          <a:p>
            <a:pPr marL="0" indent="0">
              <a:buNone/>
            </a:pPr>
            <a:endParaRPr lang="en-US" dirty="0"/>
          </a:p>
          <a:p>
            <a:pPr lvl="2"/>
            <a:endParaRPr lang="en-US" dirty="0"/>
          </a:p>
          <a:p>
            <a:endParaRPr lang="en-US" dirty="0"/>
          </a:p>
        </p:txBody>
      </p:sp>
    </p:spTree>
    <p:extLst>
      <p:ext uri="{BB962C8B-B14F-4D97-AF65-F5344CB8AC3E}">
        <p14:creationId xmlns:p14="http://schemas.microsoft.com/office/powerpoint/2010/main" val="3762935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xmlns="" id="{6C3F9269-B51E-4556-9221-44C750789B47}"/>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15" name="Oval 14">
              <a:extLst>
                <a:ext uri="{FF2B5EF4-FFF2-40B4-BE49-F238E27FC236}">
                  <a16:creationId xmlns:a16="http://schemas.microsoft.com/office/drawing/2014/main" xmlns="" id="{FC6015A4-B230-407A-A119-C7CEF83D15E5}"/>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6" name="Oval 15">
              <a:extLst>
                <a:ext uri="{FF2B5EF4-FFF2-40B4-BE49-F238E27FC236}">
                  <a16:creationId xmlns:a16="http://schemas.microsoft.com/office/drawing/2014/main" xmlns="" id="{DFD343FD-1A4D-4EB5-A19C-877ECC71A9B2}"/>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18" name="Rectangle 17">
            <a:extLst>
              <a:ext uri="{FF2B5EF4-FFF2-40B4-BE49-F238E27FC236}">
                <a16:creationId xmlns:a16="http://schemas.microsoft.com/office/drawing/2014/main" xmlns="" id="{3964958D-AF5D-4863-B5FB-83F6B8CB12A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08" y="0"/>
            <a:ext cx="9141492" cy="6857999"/>
          </a:xfrm>
          <a:prstGeom prst="rect">
            <a:avLst/>
          </a:prstGeom>
          <a:blipFill dpi="0" rotWithShape="1">
            <a:blip r:embed="rId4">
              <a:alphaModFix amt="60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xmlns="" id="{11002ACD-3B0C-4885-8754-8A00E926FE4B}"/>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21" name="Oval 20">
              <a:extLst>
                <a:ext uri="{FF2B5EF4-FFF2-40B4-BE49-F238E27FC236}">
                  <a16:creationId xmlns:a16="http://schemas.microsoft.com/office/drawing/2014/main" xmlns="" id="{DF0313CD-4196-4456-A70D-5EE2B995BAD8}"/>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2" name="Oval 21">
              <a:extLst>
                <a:ext uri="{FF2B5EF4-FFF2-40B4-BE49-F238E27FC236}">
                  <a16:creationId xmlns:a16="http://schemas.microsoft.com/office/drawing/2014/main" xmlns="" id="{80DE0B32-9EE8-4975-AD48-3855B0A82A3E}"/>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9" name="Picture 8"/>
          <p:cNvPicPr>
            <a:picLocks noChangeAspect="1"/>
          </p:cNvPicPr>
          <p:nvPr/>
        </p:nvPicPr>
        <p:blipFill rotWithShape="1">
          <a:blip r:embed="rId6"/>
          <a:srcRect l="5021" r="18753"/>
          <a:stretch/>
        </p:blipFill>
        <p:spPr>
          <a:xfrm>
            <a:off x="2508" y="10"/>
            <a:ext cx="3485044" cy="6857990"/>
          </a:xfrm>
          <a:prstGeom prst="rect">
            <a:avLst/>
          </a:prstGeom>
        </p:spPr>
      </p:pic>
      <p:sp>
        <p:nvSpPr>
          <p:cNvPr id="2" name="Title 1"/>
          <p:cNvSpPr>
            <a:spLocks noGrp="1"/>
          </p:cNvSpPr>
          <p:nvPr>
            <p:ph type="title"/>
          </p:nvPr>
        </p:nvSpPr>
        <p:spPr>
          <a:xfrm>
            <a:off x="3727581" y="484632"/>
            <a:ext cx="5047708" cy="1609344"/>
          </a:xfrm>
          <a:ln>
            <a:noFill/>
          </a:ln>
        </p:spPr>
        <p:txBody>
          <a:bodyPr vert="horz" lIns="91440" tIns="45720" rIns="91440" bIns="45720" rtlCol="0" anchor="ctr">
            <a:normAutofit/>
          </a:bodyPr>
          <a:lstStyle/>
          <a:p>
            <a:r>
              <a:rPr lang="en-US" dirty="0"/>
              <a:t>Killington Weekend – Overview</a:t>
            </a:r>
          </a:p>
        </p:txBody>
      </p:sp>
      <p:sp>
        <p:nvSpPr>
          <p:cNvPr id="3" name="Content Placeholder 2"/>
          <p:cNvSpPr>
            <a:spLocks noGrp="1"/>
          </p:cNvSpPr>
          <p:nvPr>
            <p:ph sz="half" idx="1"/>
          </p:nvPr>
        </p:nvSpPr>
        <p:spPr>
          <a:xfrm>
            <a:off x="3727581" y="2121408"/>
            <a:ext cx="5047707" cy="4050792"/>
          </a:xfrm>
        </p:spPr>
        <p:txBody>
          <a:bodyPr vert="horz" lIns="91440" tIns="45720" rIns="91440" bIns="45720" rtlCol="0">
            <a:normAutofit/>
          </a:bodyPr>
          <a:lstStyle/>
          <a:p>
            <a:r>
              <a:rPr lang="en-US" sz="2400" dirty="0"/>
              <a:t>Friday night: Pickle Barrel (transportation, entry and drink ticket included in price)</a:t>
            </a:r>
          </a:p>
          <a:p>
            <a:r>
              <a:rPr lang="en-US" sz="2400" dirty="0"/>
              <a:t>Saturday: Happy Hour (transportation and drink tickets included)</a:t>
            </a:r>
          </a:p>
          <a:p>
            <a:r>
              <a:rPr lang="en-US" sz="2400" dirty="0"/>
              <a:t>Saturday: Outback Pizza Party (food and transportation included in price)</a:t>
            </a:r>
          </a:p>
          <a:p>
            <a:endParaRPr lang="en-US" sz="1600" dirty="0"/>
          </a:p>
          <a:p>
            <a:endParaRPr lang="en-US" sz="1600" dirty="0"/>
          </a:p>
        </p:txBody>
      </p:sp>
    </p:spTree>
    <p:extLst>
      <p:ext uri="{BB962C8B-B14F-4D97-AF65-F5344CB8AC3E}">
        <p14:creationId xmlns:p14="http://schemas.microsoft.com/office/powerpoint/2010/main" val="3107437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xmlns="" id="{395BC10F-28F2-43C8-9B67-1D3A0543A7F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7552" y="0"/>
            <a:ext cx="5656448"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xmlns="" id="{B0304908-7666-49AF-8BE8-B722183B3938}"/>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28" name="Oval 27">
              <a:extLst>
                <a:ext uri="{FF2B5EF4-FFF2-40B4-BE49-F238E27FC236}">
                  <a16:creationId xmlns:a16="http://schemas.microsoft.com/office/drawing/2014/main" xmlns="" id="{C06BD438-6F5A-499B-9867-7B6FF7633CBC}"/>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9" name="Oval 28">
              <a:extLst>
                <a:ext uri="{FF2B5EF4-FFF2-40B4-BE49-F238E27FC236}">
                  <a16:creationId xmlns:a16="http://schemas.microsoft.com/office/drawing/2014/main" xmlns="" id="{EFC5E2A3-26AB-4A75-9D71-38E96FBB5E0B}"/>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4" name="Picture 3">
            <a:extLst>
              <a:ext uri="{FF2B5EF4-FFF2-40B4-BE49-F238E27FC236}">
                <a16:creationId xmlns:a16="http://schemas.microsoft.com/office/drawing/2014/main" xmlns="" id="{7AE4B09F-2421-4F19-9D43-4D765C00DF5C}"/>
              </a:ext>
            </a:extLst>
          </p:cNvPr>
          <p:cNvPicPr>
            <a:picLocks noChangeAspect="1"/>
          </p:cNvPicPr>
          <p:nvPr/>
        </p:nvPicPr>
        <p:blipFill>
          <a:blip r:embed="rId6"/>
          <a:stretch>
            <a:fillRect/>
          </a:stretch>
        </p:blipFill>
        <p:spPr>
          <a:xfrm>
            <a:off x="309753" y="3962400"/>
            <a:ext cx="3059261" cy="2042056"/>
          </a:xfrm>
          <a:prstGeom prst="rect">
            <a:avLst/>
          </a:prstGeom>
        </p:spPr>
      </p:pic>
      <p:pic>
        <p:nvPicPr>
          <p:cNvPr id="6" name="Picture 5" descr="A house covered in snow&#10;&#10;Description generated with very high confidence">
            <a:extLst>
              <a:ext uri="{FF2B5EF4-FFF2-40B4-BE49-F238E27FC236}">
                <a16:creationId xmlns:a16="http://schemas.microsoft.com/office/drawing/2014/main" xmlns="" id="{B6D29B02-D6D3-4F71-9308-2D6299E23DC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9608" y="973607"/>
            <a:ext cx="3060803" cy="2295602"/>
          </a:xfrm>
          <a:prstGeom prst="rect">
            <a:avLst/>
          </a:prstGeom>
        </p:spPr>
      </p:pic>
      <p:sp>
        <p:nvSpPr>
          <p:cNvPr id="3" name="Title 2"/>
          <p:cNvSpPr>
            <a:spLocks noGrp="1"/>
          </p:cNvSpPr>
          <p:nvPr>
            <p:ph type="title"/>
          </p:nvPr>
        </p:nvSpPr>
        <p:spPr>
          <a:xfrm>
            <a:off x="3727581" y="484632"/>
            <a:ext cx="5047708" cy="1609344"/>
          </a:xfrm>
          <a:ln>
            <a:noFill/>
          </a:ln>
        </p:spPr>
        <p:txBody>
          <a:bodyPr>
            <a:normAutofit/>
          </a:bodyPr>
          <a:lstStyle/>
          <a:p>
            <a:r>
              <a:rPr lang="en-US"/>
              <a:t>Cabins</a:t>
            </a:r>
          </a:p>
        </p:txBody>
      </p:sp>
      <p:sp>
        <p:nvSpPr>
          <p:cNvPr id="2" name="Content Placeholder 1"/>
          <p:cNvSpPr>
            <a:spLocks noGrp="1"/>
          </p:cNvSpPr>
          <p:nvPr>
            <p:ph idx="1"/>
          </p:nvPr>
        </p:nvSpPr>
        <p:spPr>
          <a:xfrm>
            <a:off x="3791705" y="2149697"/>
            <a:ext cx="5047707" cy="4050792"/>
          </a:xfrm>
        </p:spPr>
        <p:txBody>
          <a:bodyPr>
            <a:normAutofit/>
          </a:bodyPr>
          <a:lstStyle/>
          <a:p>
            <a:pPr marL="301943" lvl="1" indent="0">
              <a:buNone/>
            </a:pPr>
            <a:endParaRPr lang="en-US" sz="1600" dirty="0"/>
          </a:p>
          <a:p>
            <a:endParaRPr lang="en-US" sz="1600" dirty="0"/>
          </a:p>
        </p:txBody>
      </p:sp>
      <p:sp>
        <p:nvSpPr>
          <p:cNvPr id="7" name="TextBox 6">
            <a:extLst>
              <a:ext uri="{FF2B5EF4-FFF2-40B4-BE49-F238E27FC236}">
                <a16:creationId xmlns:a16="http://schemas.microsoft.com/office/drawing/2014/main" xmlns="" id="{3A4CBFE4-C6BE-4A02-AE9E-5CDB13CF5F6B}"/>
              </a:ext>
            </a:extLst>
          </p:cNvPr>
          <p:cNvSpPr txBox="1"/>
          <p:nvPr/>
        </p:nvSpPr>
        <p:spPr>
          <a:xfrm>
            <a:off x="4057931" y="1813098"/>
            <a:ext cx="4515257" cy="3539430"/>
          </a:xfrm>
          <a:prstGeom prst="rect">
            <a:avLst/>
          </a:prstGeom>
          <a:noFill/>
        </p:spPr>
        <p:txBody>
          <a:bodyPr wrap="square" rtlCol="0">
            <a:spAutoFit/>
          </a:bodyPr>
          <a:lstStyle/>
          <a:p>
            <a:pPr marL="285750" indent="-285750">
              <a:buFont typeface="Arial" panose="020B0604020202020204" pitchFamily="34" charset="0"/>
              <a:buChar char="•"/>
            </a:pPr>
            <a:r>
              <a:rPr lang="en-US" sz="2800" dirty="0"/>
              <a:t>High Ridge:</a:t>
            </a:r>
          </a:p>
          <a:p>
            <a:pPr marL="742950" lvl="1" indent="-285750">
              <a:buFont typeface="Arial" panose="020B0604020202020204" pitchFamily="34" charset="0"/>
              <a:buChar char="•"/>
            </a:pPr>
            <a:r>
              <a:rPr lang="en-US" sz="2800" dirty="0"/>
              <a:t>1, 2 or 4 bedroom condos</a:t>
            </a:r>
          </a:p>
          <a:p>
            <a:pPr marL="285750" indent="-285750">
              <a:buFont typeface="Arial" panose="020B0604020202020204" pitchFamily="34" charset="0"/>
              <a:buChar char="•"/>
            </a:pPr>
            <a:r>
              <a:rPr lang="en-US" sz="2800" dirty="0"/>
              <a:t>Trail Creek:</a:t>
            </a:r>
          </a:p>
          <a:p>
            <a:pPr marL="742950" lvl="1" indent="-285750">
              <a:buFont typeface="Arial" panose="020B0604020202020204" pitchFamily="34" charset="0"/>
              <a:buChar char="•"/>
            </a:pPr>
            <a:r>
              <a:rPr lang="en-US" sz="2800" dirty="0"/>
              <a:t>1 or 2 bedroom condos</a:t>
            </a:r>
          </a:p>
          <a:p>
            <a:pPr marL="285750" indent="-285750">
              <a:buFont typeface="Arial" panose="020B0604020202020204" pitchFamily="34" charset="0"/>
              <a:buChar char="•"/>
            </a:pPr>
            <a:r>
              <a:rPr lang="en-US" sz="2800" dirty="0"/>
              <a:t>Pricing based on double occupancy</a:t>
            </a:r>
          </a:p>
        </p:txBody>
      </p:sp>
    </p:spTree>
    <p:extLst>
      <p:ext uri="{BB962C8B-B14F-4D97-AF65-F5344CB8AC3E}">
        <p14:creationId xmlns:p14="http://schemas.microsoft.com/office/powerpoint/2010/main" val="552406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xmlns="" id="{EC78E3E1-BBBA-4058-AAEB-714F04B0257C}"/>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14" name="Oval 13">
              <a:extLst>
                <a:ext uri="{FF2B5EF4-FFF2-40B4-BE49-F238E27FC236}">
                  <a16:creationId xmlns:a16="http://schemas.microsoft.com/office/drawing/2014/main" xmlns="" id="{86860FA5-CE2B-4019-8FD1-031D7D84EF04}"/>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5" name="Oval 14">
              <a:extLst>
                <a:ext uri="{FF2B5EF4-FFF2-40B4-BE49-F238E27FC236}">
                  <a16:creationId xmlns:a16="http://schemas.microsoft.com/office/drawing/2014/main" xmlns="" id="{392DF474-2C37-4DC7-B889-E88EAADEA617}"/>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17" name="Rectangle 16">
            <a:extLst>
              <a:ext uri="{FF2B5EF4-FFF2-40B4-BE49-F238E27FC236}">
                <a16:creationId xmlns:a16="http://schemas.microsoft.com/office/drawing/2014/main" xmlns="" id="{F3AF35CD-DA30-4E34-B0F3-32C27766DA0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77232" y="0"/>
            <a:ext cx="3266767" cy="6857999"/>
          </a:xfrm>
          <a:prstGeom prst="rect">
            <a:avLst/>
          </a:prstGeom>
          <a:blipFill dpi="0" rotWithShape="1">
            <a:blip r:embed="rId4">
              <a:alphaModFix amt="60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xmlns="" id="{BCFC42DC-2C46-47C4-BC61-530557385DBD}"/>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20" name="Oval 19">
              <a:extLst>
                <a:ext uri="{FF2B5EF4-FFF2-40B4-BE49-F238E27FC236}">
                  <a16:creationId xmlns:a16="http://schemas.microsoft.com/office/drawing/2014/main" xmlns="" id="{54B91A37-AA1F-4966-8ACF-93023547DA92}"/>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1" name="Oval 20">
              <a:extLst>
                <a:ext uri="{FF2B5EF4-FFF2-40B4-BE49-F238E27FC236}">
                  <a16:creationId xmlns:a16="http://schemas.microsoft.com/office/drawing/2014/main" xmlns="" id="{17B17AC5-0931-432F-9A4A-DDCFAA010ABC}"/>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7" name="Content Placeholder 6">
            <a:extLst>
              <a:ext uri="{FF2B5EF4-FFF2-40B4-BE49-F238E27FC236}">
                <a16:creationId xmlns:a16="http://schemas.microsoft.com/office/drawing/2014/main" xmlns="" id="{3BE908A6-B4F9-49AA-8E8B-078AA83F2E3D}"/>
              </a:ext>
            </a:extLst>
          </p:cNvPr>
          <p:cNvPicPr>
            <a:picLocks noGrp="1" noChangeAspect="1"/>
          </p:cNvPicPr>
          <p:nvPr>
            <p:ph sz="half" idx="1"/>
          </p:nvPr>
        </p:nvPicPr>
        <p:blipFill>
          <a:blip r:embed="rId6">
            <a:extLst>
              <a:ext uri="{28A0092B-C50C-407E-A947-70E740481C1C}">
                <a14:useLocalDpi xmlns:a14="http://schemas.microsoft.com/office/drawing/2010/main" val="0"/>
              </a:ext>
            </a:extLst>
          </a:blip>
          <a:stretch>
            <a:fillRect/>
          </a:stretch>
        </p:blipFill>
        <p:spPr>
          <a:xfrm>
            <a:off x="475499" y="1846907"/>
            <a:ext cx="5161702" cy="3174446"/>
          </a:xfrm>
          <a:prstGeom prst="rect">
            <a:avLst/>
          </a:prstGeom>
        </p:spPr>
      </p:pic>
      <p:sp>
        <p:nvSpPr>
          <p:cNvPr id="3" name="Title 2"/>
          <p:cNvSpPr>
            <a:spLocks noGrp="1"/>
          </p:cNvSpPr>
          <p:nvPr>
            <p:ph type="title"/>
          </p:nvPr>
        </p:nvSpPr>
        <p:spPr>
          <a:xfrm>
            <a:off x="6117262" y="484632"/>
            <a:ext cx="2658026" cy="1609344"/>
          </a:xfrm>
          <a:ln>
            <a:noFill/>
          </a:ln>
        </p:spPr>
        <p:txBody>
          <a:bodyPr vert="horz" lIns="91440" tIns="45720" rIns="91440" bIns="45720" rtlCol="0" anchor="ctr">
            <a:normAutofit/>
          </a:bodyPr>
          <a:lstStyle/>
          <a:p>
            <a:r>
              <a:rPr lang="en-US" sz="2800"/>
              <a:t>Bus Transportation</a:t>
            </a:r>
          </a:p>
        </p:txBody>
      </p:sp>
      <p:sp>
        <p:nvSpPr>
          <p:cNvPr id="8" name="Content Placeholder 7">
            <a:extLst>
              <a:ext uri="{FF2B5EF4-FFF2-40B4-BE49-F238E27FC236}">
                <a16:creationId xmlns:a16="http://schemas.microsoft.com/office/drawing/2014/main" xmlns="" id="{D41F3942-135F-4A93-952E-26B4F49DD218}"/>
              </a:ext>
            </a:extLst>
          </p:cNvPr>
          <p:cNvSpPr>
            <a:spLocks noGrp="1"/>
          </p:cNvSpPr>
          <p:nvPr>
            <p:ph sz="half" idx="2"/>
          </p:nvPr>
        </p:nvSpPr>
        <p:spPr>
          <a:xfrm>
            <a:off x="6117263" y="2121408"/>
            <a:ext cx="2658025" cy="4050792"/>
          </a:xfrm>
        </p:spPr>
        <p:txBody>
          <a:bodyPr vert="horz" lIns="91440" tIns="45720" rIns="91440" bIns="45720" rtlCol="0">
            <a:normAutofit/>
          </a:bodyPr>
          <a:lstStyle/>
          <a:p>
            <a:pPr marL="285750"/>
            <a:r>
              <a:rPr lang="en-US" sz="1400" dirty="0"/>
              <a:t>Coach bus – the party before the party</a:t>
            </a:r>
          </a:p>
          <a:p>
            <a:pPr marL="285750"/>
            <a:r>
              <a:rPr lang="en-US" sz="1400" dirty="0"/>
              <a:t>Separate cost depending on number of signups</a:t>
            </a:r>
          </a:p>
          <a:p>
            <a:pPr marL="285750"/>
            <a:r>
              <a:rPr lang="en-US" sz="1400" dirty="0"/>
              <a:t>One departure Thursday</a:t>
            </a:r>
          </a:p>
          <a:p>
            <a:pPr marL="285750"/>
            <a:r>
              <a:rPr lang="en-US" sz="1400" dirty="0"/>
              <a:t>One departure Friday</a:t>
            </a:r>
          </a:p>
          <a:p>
            <a:pPr marL="285750"/>
            <a:r>
              <a:rPr lang="en-US" sz="1400" dirty="0"/>
              <a:t>Return Sunday</a:t>
            </a:r>
          </a:p>
          <a:p>
            <a:pPr marL="285750"/>
            <a:endParaRPr lang="en-US" sz="1400" dirty="0"/>
          </a:p>
        </p:txBody>
      </p:sp>
    </p:spTree>
    <p:extLst>
      <p:ext uri="{BB962C8B-B14F-4D97-AF65-F5344CB8AC3E}">
        <p14:creationId xmlns:p14="http://schemas.microsoft.com/office/powerpoint/2010/main" val="3523653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xmlns="" id="{5FB4329C-BF98-421E-8A0D-43A2CF95E1D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0">
            <a:extLst>
              <a:ext uri="{FF2B5EF4-FFF2-40B4-BE49-F238E27FC236}">
                <a16:creationId xmlns:a16="http://schemas.microsoft.com/office/drawing/2014/main" xmlns="" id="{F3CDC6B8-20F2-4C8D-8599-EC572C0BFF5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0"/>
            <a:ext cx="9144000" cy="2295831"/>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2">
            <a:extLst>
              <a:ext uri="{FF2B5EF4-FFF2-40B4-BE49-F238E27FC236}">
                <a16:creationId xmlns:a16="http://schemas.microsoft.com/office/drawing/2014/main" xmlns="" id="{B4342043-9755-451A-9341-6461ADE858EA}"/>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14" name="Oval 13">
              <a:extLst>
                <a:ext uri="{FF2B5EF4-FFF2-40B4-BE49-F238E27FC236}">
                  <a16:creationId xmlns:a16="http://schemas.microsoft.com/office/drawing/2014/main" xmlns="" id="{B52F7E87-CD4F-40F9-978A-356F63B76EEB}"/>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5" name="Oval 14">
              <a:extLst>
                <a:ext uri="{FF2B5EF4-FFF2-40B4-BE49-F238E27FC236}">
                  <a16:creationId xmlns:a16="http://schemas.microsoft.com/office/drawing/2014/main" xmlns="" id="{93B1ED61-05D6-47CD-8878-8406A83BDF4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p:nvSpPr>
          <p:cNvPr id="2" name="Title 1"/>
          <p:cNvSpPr>
            <a:spLocks noGrp="1"/>
          </p:cNvSpPr>
          <p:nvPr>
            <p:ph type="title"/>
          </p:nvPr>
        </p:nvSpPr>
        <p:spPr>
          <a:xfrm>
            <a:off x="802386" y="4846002"/>
            <a:ext cx="7543800" cy="1522993"/>
          </a:xfrm>
        </p:spPr>
        <p:txBody>
          <a:bodyPr>
            <a:normAutofit/>
          </a:bodyPr>
          <a:lstStyle/>
          <a:p>
            <a:r>
              <a:rPr lang="en-US" sz="5200"/>
              <a:t>Timeline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21675263"/>
              </p:ext>
            </p:extLst>
          </p:nvPr>
        </p:nvGraphicFramePr>
        <p:xfrm>
          <a:off x="36781" y="440528"/>
          <a:ext cx="9070438" cy="424837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893525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484632"/>
            <a:ext cx="7772400" cy="1609344"/>
          </a:xfrm>
        </p:spPr>
        <p:txBody>
          <a:bodyPr/>
          <a:lstStyle/>
          <a:p>
            <a:r>
              <a:rPr lang="en-US"/>
              <a:t>Condo Captain Registration</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1587977"/>
            <a:ext cx="7239000" cy="5284009"/>
          </a:xfrm>
        </p:spPr>
      </p:pic>
    </p:spTree>
    <p:extLst>
      <p:ext uri="{BB962C8B-B14F-4D97-AF65-F5344CB8AC3E}">
        <p14:creationId xmlns:p14="http://schemas.microsoft.com/office/powerpoint/2010/main" val="36175679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Wood Type</Template>
  <TotalTime>19123</TotalTime>
  <Words>684</Words>
  <Application>Microsoft Macintosh PowerPoint</Application>
  <PresentationFormat>On-screen Show (4:3)</PresentationFormat>
  <Paragraphs>97</Paragraphs>
  <Slides>25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Rockwell</vt:lpstr>
      <vt:lpstr>Rockwell Condensed</vt:lpstr>
      <vt:lpstr>Rockwell Extra Bold</vt:lpstr>
      <vt:lpstr>Wingdings</vt:lpstr>
      <vt:lpstr>Wood Type</vt:lpstr>
      <vt:lpstr>Killington 2018: For Shredding and Society</vt:lpstr>
      <vt:lpstr>Killington Basics</vt:lpstr>
      <vt:lpstr>Killington value prop</vt:lpstr>
      <vt:lpstr>Add-Ons</vt:lpstr>
      <vt:lpstr>Killington Weekend – Overview</vt:lpstr>
      <vt:lpstr>Cabins</vt:lpstr>
      <vt:lpstr>Bus Transportation</vt:lpstr>
      <vt:lpstr>Timeline</vt:lpstr>
      <vt:lpstr>Condo Captain Registration</vt:lpstr>
      <vt:lpstr>Condo Captain Registration</vt:lpstr>
      <vt:lpstr>Choose your number of nights and number of bedrooms</vt:lpstr>
      <vt:lpstr>Choose your lift ticket</vt:lpstr>
      <vt:lpstr>Choose your Rental Option</vt:lpstr>
      <vt:lpstr>Add Ski School or Insurance</vt:lpstr>
      <vt:lpstr>Add Ski School or Insurance</vt:lpstr>
      <vt:lpstr>Enter Personal Information, agree to terms and complete payment form</vt:lpstr>
      <vt:lpstr>Check your mail!</vt:lpstr>
      <vt:lpstr>Captain: Drag your name to a new room of the type and length of stay selected</vt:lpstr>
      <vt:lpstr>Condo Guest Registration</vt:lpstr>
      <vt:lpstr>Note the Room Type of your Captain</vt:lpstr>
      <vt:lpstr>Select Same Room Type as Captain and complete booking as before</vt:lpstr>
      <vt:lpstr>Guests: Drag your name to the room of your captain</vt:lpstr>
      <vt:lpstr>Captain: Approve your Guests to finalize their booking</vt:lpstr>
      <vt:lpstr>What if I can’t go?</vt:lpstr>
      <vt:lpstr>Important things to know</vt:lpstr>
    </vt:vector>
  </TitlesOfParts>
  <Company>Hewlett-Packard</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Katy</dc:creator>
  <cp:lastModifiedBy>Andrew Dylag</cp:lastModifiedBy>
  <cp:revision>57</cp:revision>
  <dcterms:created xsi:type="dcterms:W3CDTF">2015-11-20T21:25:44Z</dcterms:created>
  <dcterms:modified xsi:type="dcterms:W3CDTF">2017-11-29T16:56:13Z</dcterms:modified>
</cp:coreProperties>
</file>